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0" r:id="rId2"/>
    <p:sldId id="263" r:id="rId3"/>
    <p:sldId id="268" r:id="rId4"/>
    <p:sldId id="270" r:id="rId5"/>
    <p:sldId id="258" r:id="rId6"/>
    <p:sldId id="259" r:id="rId7"/>
    <p:sldId id="260" r:id="rId8"/>
    <p:sldId id="261" r:id="rId9"/>
    <p:sldId id="262" r:id="rId10"/>
    <p:sldId id="273" r:id="rId11"/>
    <p:sldId id="269" r:id="rId12"/>
    <p:sldId id="274" r:id="rId13"/>
    <p:sldId id="275" r:id="rId14"/>
    <p:sldId id="276" r:id="rId15"/>
    <p:sldId id="278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FFFF"/>
    <a:srgbClr val="AE78D6"/>
    <a:srgbClr val="15002E"/>
    <a:srgbClr val="9751CB"/>
    <a:srgbClr val="D8BEEC"/>
    <a:srgbClr val="B17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4034A-980B-4E99-B46F-55E9D1CFB5D9}" v="161" dt="2024-06-26T16:18:1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230" autoAdjust="0"/>
  </p:normalViewPr>
  <p:slideViewPr>
    <p:cSldViewPr snapToGrid="0">
      <p:cViewPr varScale="1">
        <p:scale>
          <a:sx n="44" d="100"/>
          <a:sy n="44" d="100"/>
        </p:scale>
        <p:origin x="14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Ford" userId="68fd6156-412a-43ca-9bfd-1d515e10ff54" providerId="ADAL" clId="{12D4034A-980B-4E99-B46F-55E9D1CFB5D9}"/>
    <pc:docChg chg="undo custSel addSld delSld modSld sldOrd modMainMaster">
      <pc:chgData name="Matthew Ford" userId="68fd6156-412a-43ca-9bfd-1d515e10ff54" providerId="ADAL" clId="{12D4034A-980B-4E99-B46F-55E9D1CFB5D9}" dt="2024-06-26T16:18:00.602" v="7082"/>
      <pc:docMkLst>
        <pc:docMk/>
      </pc:docMkLst>
      <pc:sldChg chg="addSp delSp modSp del mod">
        <pc:chgData name="Matthew Ford" userId="68fd6156-412a-43ca-9bfd-1d515e10ff54" providerId="ADAL" clId="{12D4034A-980B-4E99-B46F-55E9D1CFB5D9}" dt="2024-06-25T20:18:41.126" v="3381" actId="47"/>
        <pc:sldMkLst>
          <pc:docMk/>
          <pc:sldMk cId="3254986428" sldId="257"/>
        </pc:sldMkLst>
        <pc:spChg chg="mod">
          <ac:chgData name="Matthew Ford" userId="68fd6156-412a-43ca-9bfd-1d515e10ff54" providerId="ADAL" clId="{12D4034A-980B-4E99-B46F-55E9D1CFB5D9}" dt="2024-06-25T18:41:15.499" v="1590" actId="20577"/>
          <ac:spMkLst>
            <pc:docMk/>
            <pc:sldMk cId="3254986428" sldId="257"/>
            <ac:spMk id="2" creationId="{E4837BBC-7C0E-0E37-6882-521041CABC63}"/>
          </ac:spMkLst>
        </pc:spChg>
        <pc:spChg chg="mod">
          <ac:chgData name="Matthew Ford" userId="68fd6156-412a-43ca-9bfd-1d515e10ff54" providerId="ADAL" clId="{12D4034A-980B-4E99-B46F-55E9D1CFB5D9}" dt="2024-06-25T20:11:32.532" v="2953" actId="1076"/>
          <ac:spMkLst>
            <pc:docMk/>
            <pc:sldMk cId="3254986428" sldId="257"/>
            <ac:spMk id="3" creationId="{2B65572D-4B01-2A09-1054-FF027541FE5A}"/>
          </ac:spMkLst>
        </pc:spChg>
        <pc:spChg chg="mod">
          <ac:chgData name="Matthew Ford" userId="68fd6156-412a-43ca-9bfd-1d515e10ff54" providerId="ADAL" clId="{12D4034A-980B-4E99-B46F-55E9D1CFB5D9}" dt="2024-06-25T20:11:32.532" v="2953" actId="1076"/>
          <ac:spMkLst>
            <pc:docMk/>
            <pc:sldMk cId="3254986428" sldId="257"/>
            <ac:spMk id="4" creationId="{E5D28CCA-CC60-C6A8-9E29-59392301077A}"/>
          </ac:spMkLst>
        </pc:spChg>
        <pc:spChg chg="mod">
          <ac:chgData name="Matthew Ford" userId="68fd6156-412a-43ca-9bfd-1d515e10ff54" providerId="ADAL" clId="{12D4034A-980B-4E99-B46F-55E9D1CFB5D9}" dt="2024-06-25T20:11:32.532" v="2953" actId="1076"/>
          <ac:spMkLst>
            <pc:docMk/>
            <pc:sldMk cId="3254986428" sldId="257"/>
            <ac:spMk id="5" creationId="{CADA5F8C-664E-81C3-A979-3656CB2165F8}"/>
          </ac:spMkLst>
        </pc:spChg>
        <pc:spChg chg="mod">
          <ac:chgData name="Matthew Ford" userId="68fd6156-412a-43ca-9bfd-1d515e10ff54" providerId="ADAL" clId="{12D4034A-980B-4E99-B46F-55E9D1CFB5D9}" dt="2024-06-25T20:11:32.532" v="2953" actId="1076"/>
          <ac:spMkLst>
            <pc:docMk/>
            <pc:sldMk cId="3254986428" sldId="257"/>
            <ac:spMk id="6" creationId="{1D555521-86B3-7CA9-EC2A-EC70DF36874C}"/>
          </ac:spMkLst>
        </pc:spChg>
        <pc:spChg chg="add del mod">
          <ac:chgData name="Matthew Ford" userId="68fd6156-412a-43ca-9bfd-1d515e10ff54" providerId="ADAL" clId="{12D4034A-980B-4E99-B46F-55E9D1CFB5D9}" dt="2024-06-25T20:11:47.065" v="2973" actId="478"/>
          <ac:spMkLst>
            <pc:docMk/>
            <pc:sldMk cId="3254986428" sldId="257"/>
            <ac:spMk id="7" creationId="{EFDAA684-1CA5-950E-506B-7297120E3236}"/>
          </ac:spMkLst>
        </pc:spChg>
        <pc:spChg chg="add del mod">
          <ac:chgData name="Matthew Ford" userId="68fd6156-412a-43ca-9bfd-1d515e10ff54" providerId="ADAL" clId="{12D4034A-980B-4E99-B46F-55E9D1CFB5D9}" dt="2024-06-25T20:11:53.226" v="2976"/>
          <ac:spMkLst>
            <pc:docMk/>
            <pc:sldMk cId="3254986428" sldId="257"/>
            <ac:spMk id="8" creationId="{275A80BA-D0A5-D1BA-0CA3-930D7C8CE2E2}"/>
          </ac:spMkLst>
        </pc:spChg>
      </pc:sldChg>
      <pc:sldChg chg="modSp mod modTransition modNotesTx">
        <pc:chgData name="Matthew Ford" userId="68fd6156-412a-43ca-9bfd-1d515e10ff54" providerId="ADAL" clId="{12D4034A-980B-4E99-B46F-55E9D1CFB5D9}" dt="2024-06-26T16:13:29.737" v="6884"/>
        <pc:sldMkLst>
          <pc:docMk/>
          <pc:sldMk cId="3181950521" sldId="258"/>
        </pc:sldMkLst>
        <pc:spChg chg="mod">
          <ac:chgData name="Matthew Ford" userId="68fd6156-412a-43ca-9bfd-1d515e10ff54" providerId="ADAL" clId="{12D4034A-980B-4E99-B46F-55E9D1CFB5D9}" dt="2024-06-25T18:48:19.134" v="2463" actId="13822"/>
          <ac:spMkLst>
            <pc:docMk/>
            <pc:sldMk cId="3181950521" sldId="258"/>
            <ac:spMk id="7" creationId="{FE31FDB2-0719-E51B-1E1B-B024D1F8E93A}"/>
          </ac:spMkLst>
        </pc:spChg>
        <pc:spChg chg="mod">
          <ac:chgData name="Matthew Ford" userId="68fd6156-412a-43ca-9bfd-1d515e10ff54" providerId="ADAL" clId="{12D4034A-980B-4E99-B46F-55E9D1CFB5D9}" dt="2024-06-25T18:39:26.867" v="1134" actId="113"/>
          <ac:spMkLst>
            <pc:docMk/>
            <pc:sldMk cId="3181950521" sldId="258"/>
            <ac:spMk id="10" creationId="{1151BD0A-FAF2-0100-6C5F-3B4BDA9D7A6F}"/>
          </ac:spMkLst>
        </pc:spChg>
        <pc:spChg chg="mod">
          <ac:chgData name="Matthew Ford" userId="68fd6156-412a-43ca-9bfd-1d515e10ff54" providerId="ADAL" clId="{12D4034A-980B-4E99-B46F-55E9D1CFB5D9}" dt="2024-06-26T15:56:59.678" v="6288" actId="1038"/>
          <ac:spMkLst>
            <pc:docMk/>
            <pc:sldMk cId="3181950521" sldId="258"/>
            <ac:spMk id="43" creationId="{49BE83FC-CA66-DE3F-5567-53866106FB6E}"/>
          </ac:spMkLst>
        </pc:spChg>
        <pc:spChg chg="mod">
          <ac:chgData name="Matthew Ford" userId="68fd6156-412a-43ca-9bfd-1d515e10ff54" providerId="ADAL" clId="{12D4034A-980B-4E99-B46F-55E9D1CFB5D9}" dt="2024-06-26T15:56:59.678" v="6288" actId="1038"/>
          <ac:spMkLst>
            <pc:docMk/>
            <pc:sldMk cId="3181950521" sldId="258"/>
            <ac:spMk id="45" creationId="{E00E5773-96BE-4180-9DB5-61FD723F9702}"/>
          </ac:spMkLst>
        </pc:spChg>
        <pc:spChg chg="mod">
          <ac:chgData name="Matthew Ford" userId="68fd6156-412a-43ca-9bfd-1d515e10ff54" providerId="ADAL" clId="{12D4034A-980B-4E99-B46F-55E9D1CFB5D9}" dt="2024-06-26T16:13:02.321" v="6881" actId="2085"/>
          <ac:spMkLst>
            <pc:docMk/>
            <pc:sldMk cId="3181950521" sldId="258"/>
            <ac:spMk id="66" creationId="{1DC0D60A-54D8-0B78-DF9C-9AFC68C90D8A}"/>
          </ac:spMkLst>
        </pc:spChg>
        <pc:spChg chg="mod">
          <ac:chgData name="Matthew Ford" userId="68fd6156-412a-43ca-9bfd-1d515e10ff54" providerId="ADAL" clId="{12D4034A-980B-4E99-B46F-55E9D1CFB5D9}" dt="2024-06-26T16:13:10.353" v="6882" actId="207"/>
          <ac:spMkLst>
            <pc:docMk/>
            <pc:sldMk cId="3181950521" sldId="258"/>
            <ac:spMk id="67" creationId="{CDF70D1B-1894-33A5-AED5-AE7A8BE41419}"/>
          </ac:spMkLst>
        </pc:spChg>
      </pc:sldChg>
      <pc:sldChg chg="addSp modSp mod modNotesTx">
        <pc:chgData name="Matthew Ford" userId="68fd6156-412a-43ca-9bfd-1d515e10ff54" providerId="ADAL" clId="{12D4034A-980B-4E99-B46F-55E9D1CFB5D9}" dt="2024-06-26T16:14:39.624" v="7081" actId="20577"/>
        <pc:sldMkLst>
          <pc:docMk/>
          <pc:sldMk cId="2010301335" sldId="259"/>
        </pc:sldMkLst>
        <pc:spChg chg="mod">
          <ac:chgData name="Matthew Ford" userId="68fd6156-412a-43ca-9bfd-1d515e10ff54" providerId="ADAL" clId="{12D4034A-980B-4E99-B46F-55E9D1CFB5D9}" dt="2024-06-25T18:41:11.281" v="1589" actId="20577"/>
          <ac:spMkLst>
            <pc:docMk/>
            <pc:sldMk cId="2010301335" sldId="259"/>
            <ac:spMk id="2" creationId="{EBFE6660-DA37-0074-92F1-DDEEF708571A}"/>
          </ac:spMkLst>
        </pc:spChg>
        <pc:graphicFrameChg chg="add mod modGraphic">
          <ac:chgData name="Matthew Ford" userId="68fd6156-412a-43ca-9bfd-1d515e10ff54" providerId="ADAL" clId="{12D4034A-980B-4E99-B46F-55E9D1CFB5D9}" dt="2024-06-25T18:47:57.173" v="2461" actId="2062"/>
          <ac:graphicFrameMkLst>
            <pc:docMk/>
            <pc:sldMk cId="2010301335" sldId="259"/>
            <ac:graphicFrameMk id="3" creationId="{74560B52-F9B3-E423-19C8-16E585686F1A}"/>
          </ac:graphicFrameMkLst>
        </pc:graphicFrameChg>
      </pc:sldChg>
      <pc:sldChg chg="modSp mod modNotesTx">
        <pc:chgData name="Matthew Ford" userId="68fd6156-412a-43ca-9bfd-1d515e10ff54" providerId="ADAL" clId="{12D4034A-980B-4E99-B46F-55E9D1CFB5D9}" dt="2024-06-26T15:59:59.833" v="6502" actId="20577"/>
        <pc:sldMkLst>
          <pc:docMk/>
          <pc:sldMk cId="3645321199" sldId="260"/>
        </pc:sldMkLst>
        <pc:spChg chg="mod">
          <ac:chgData name="Matthew Ford" userId="68fd6156-412a-43ca-9bfd-1d515e10ff54" providerId="ADAL" clId="{12D4034A-980B-4E99-B46F-55E9D1CFB5D9}" dt="2024-06-25T21:04:10.371" v="5246" actId="207"/>
          <ac:spMkLst>
            <pc:docMk/>
            <pc:sldMk cId="3645321199" sldId="260"/>
            <ac:spMk id="2" creationId="{12E5C37E-F9B5-C6FC-5E4A-98D4E5BC05B3}"/>
          </ac:spMkLst>
        </pc:spChg>
      </pc:sldChg>
      <pc:sldChg chg="addSp modSp mod modNotesTx">
        <pc:chgData name="Matthew Ford" userId="68fd6156-412a-43ca-9bfd-1d515e10ff54" providerId="ADAL" clId="{12D4034A-980B-4E99-B46F-55E9D1CFB5D9}" dt="2024-06-25T21:04:04.903" v="5244" actId="207"/>
        <pc:sldMkLst>
          <pc:docMk/>
          <pc:sldMk cId="1033164427" sldId="261"/>
        </pc:sldMkLst>
        <pc:spChg chg="mod">
          <ac:chgData name="Matthew Ford" userId="68fd6156-412a-43ca-9bfd-1d515e10ff54" providerId="ADAL" clId="{12D4034A-980B-4E99-B46F-55E9D1CFB5D9}" dt="2024-06-25T21:04:04.903" v="5244" actId="207"/>
          <ac:spMkLst>
            <pc:docMk/>
            <pc:sldMk cId="1033164427" sldId="261"/>
            <ac:spMk id="2" creationId="{60CD6D77-52AE-114B-EFF5-6110A39F2FA7}"/>
          </ac:spMkLst>
        </pc:spChg>
        <pc:graphicFrameChg chg="mod">
          <ac:chgData name="Matthew Ford" userId="68fd6156-412a-43ca-9bfd-1d515e10ff54" providerId="ADAL" clId="{12D4034A-980B-4E99-B46F-55E9D1CFB5D9}" dt="2024-06-25T20:29:13.009" v="3914"/>
          <ac:graphicFrameMkLst>
            <pc:docMk/>
            <pc:sldMk cId="1033164427" sldId="261"/>
            <ac:graphicFrameMk id="5" creationId="{1BBFE7F2-9484-2A44-49FD-FEB6BB077445}"/>
          </ac:graphicFrameMkLst>
        </pc:graphicFrameChg>
        <pc:cxnChg chg="add mod">
          <ac:chgData name="Matthew Ford" userId="68fd6156-412a-43ca-9bfd-1d515e10ff54" providerId="ADAL" clId="{12D4034A-980B-4E99-B46F-55E9D1CFB5D9}" dt="2024-06-25T18:49:30.995" v="2470" actId="693"/>
          <ac:cxnSpMkLst>
            <pc:docMk/>
            <pc:sldMk cId="1033164427" sldId="261"/>
            <ac:cxnSpMk id="4" creationId="{11723287-7807-1836-8206-FCE0EA7C00C9}"/>
          </ac:cxnSpMkLst>
        </pc:cxnChg>
      </pc:sldChg>
      <pc:sldChg chg="modSp mod modNotesTx">
        <pc:chgData name="Matthew Ford" userId="68fd6156-412a-43ca-9bfd-1d515e10ff54" providerId="ADAL" clId="{12D4034A-980B-4E99-B46F-55E9D1CFB5D9}" dt="2024-06-26T16:18:00.602" v="7082"/>
        <pc:sldMkLst>
          <pc:docMk/>
          <pc:sldMk cId="3729940188" sldId="262"/>
        </pc:sldMkLst>
        <pc:spChg chg="mod">
          <ac:chgData name="Matthew Ford" userId="68fd6156-412a-43ca-9bfd-1d515e10ff54" providerId="ADAL" clId="{12D4034A-980B-4E99-B46F-55E9D1CFB5D9}" dt="2024-06-25T21:03:52.838" v="5241" actId="207"/>
          <ac:spMkLst>
            <pc:docMk/>
            <pc:sldMk cId="3729940188" sldId="262"/>
            <ac:spMk id="2" creationId="{5BAE7350-538F-FEB6-7BAA-4E90AF0C0284}"/>
          </ac:spMkLst>
        </pc:spChg>
        <pc:graphicFrameChg chg="mod">
          <ac:chgData name="Matthew Ford" userId="68fd6156-412a-43ca-9bfd-1d515e10ff54" providerId="ADAL" clId="{12D4034A-980B-4E99-B46F-55E9D1CFB5D9}" dt="2024-06-26T16:18:00.602" v="7082"/>
          <ac:graphicFrameMkLst>
            <pc:docMk/>
            <pc:sldMk cId="3729940188" sldId="262"/>
            <ac:graphicFrameMk id="5" creationId="{FE94DA75-892C-E535-B063-CCD1304C5BDF}"/>
          </ac:graphicFrameMkLst>
        </pc:graphicFrameChg>
      </pc:sldChg>
      <pc:sldChg chg="addSp modSp mod setBg modNotesTx">
        <pc:chgData name="Matthew Ford" userId="68fd6156-412a-43ca-9bfd-1d515e10ff54" providerId="ADAL" clId="{12D4034A-980B-4E99-B46F-55E9D1CFB5D9}" dt="2024-06-26T16:08:02.568" v="6737" actId="14100"/>
        <pc:sldMkLst>
          <pc:docMk/>
          <pc:sldMk cId="3293034934" sldId="263"/>
        </pc:sldMkLst>
        <pc:picChg chg="add mod modCrop">
          <ac:chgData name="Matthew Ford" userId="68fd6156-412a-43ca-9bfd-1d515e10ff54" providerId="ADAL" clId="{12D4034A-980B-4E99-B46F-55E9D1CFB5D9}" dt="2024-06-26T15:54:22.325" v="6252" actId="732"/>
          <ac:picMkLst>
            <pc:docMk/>
            <pc:sldMk cId="3293034934" sldId="263"/>
            <ac:picMk id="2" creationId="{A6F8F07E-1062-B0FD-95B0-69C02EB501EA}"/>
          </ac:picMkLst>
        </pc:picChg>
        <pc:picChg chg="add mod modCrop">
          <ac:chgData name="Matthew Ford" userId="68fd6156-412a-43ca-9bfd-1d515e10ff54" providerId="ADAL" clId="{12D4034A-980B-4E99-B46F-55E9D1CFB5D9}" dt="2024-06-26T15:54:42.026" v="6255" actId="732"/>
          <ac:picMkLst>
            <pc:docMk/>
            <pc:sldMk cId="3293034934" sldId="263"/>
            <ac:picMk id="3" creationId="{EBB1B8FC-0E79-1866-04C0-231EA8D644BA}"/>
          </ac:picMkLst>
        </pc:picChg>
        <pc:picChg chg="mod modCrop">
          <ac:chgData name="Matthew Ford" userId="68fd6156-412a-43ca-9bfd-1d515e10ff54" providerId="ADAL" clId="{12D4034A-980B-4E99-B46F-55E9D1CFB5D9}" dt="2024-06-26T16:08:02.568" v="6737" actId="14100"/>
          <ac:picMkLst>
            <pc:docMk/>
            <pc:sldMk cId="3293034934" sldId="263"/>
            <ac:picMk id="4" creationId="{BF6362FE-0377-C71B-8BDC-41F7C25E12C5}"/>
          </ac:picMkLst>
        </pc:picChg>
      </pc:sldChg>
      <pc:sldChg chg="modSp mod ord setBg modNotesTx">
        <pc:chgData name="Matthew Ford" userId="68fd6156-412a-43ca-9bfd-1d515e10ff54" providerId="ADAL" clId="{12D4034A-980B-4E99-B46F-55E9D1CFB5D9}" dt="2024-06-26T16:11:18.520" v="6849" actId="20577"/>
        <pc:sldMkLst>
          <pc:docMk/>
          <pc:sldMk cId="3480489816" sldId="268"/>
        </pc:sldMkLst>
        <pc:spChg chg="mod">
          <ac:chgData name="Matthew Ford" userId="68fd6156-412a-43ca-9bfd-1d515e10ff54" providerId="ADAL" clId="{12D4034A-980B-4E99-B46F-55E9D1CFB5D9}" dt="2024-06-25T18:42:29.255" v="1598" actId="207"/>
          <ac:spMkLst>
            <pc:docMk/>
            <pc:sldMk cId="3480489816" sldId="268"/>
            <ac:spMk id="4" creationId="{EA70C3AD-1476-432E-B1CB-B1D87766DB37}"/>
          </ac:spMkLst>
        </pc:spChg>
        <pc:grpChg chg="mod">
          <ac:chgData name="Matthew Ford" userId="68fd6156-412a-43ca-9bfd-1d515e10ff54" providerId="ADAL" clId="{12D4034A-980B-4E99-B46F-55E9D1CFB5D9}" dt="2024-06-25T18:42:56.223" v="1602" actId="1076"/>
          <ac:grpSpMkLst>
            <pc:docMk/>
            <pc:sldMk cId="3480489816" sldId="268"/>
            <ac:grpSpMk id="16" creationId="{3055546D-F3BD-4F84-BD04-85447DAE0AD6}"/>
          </ac:grpSpMkLst>
        </pc:grpChg>
        <pc:picChg chg="mod">
          <ac:chgData name="Matthew Ford" userId="68fd6156-412a-43ca-9bfd-1d515e10ff54" providerId="ADAL" clId="{12D4034A-980B-4E99-B46F-55E9D1CFB5D9}" dt="2024-06-25T18:42:39.049" v="1600" actId="14100"/>
          <ac:picMkLst>
            <pc:docMk/>
            <pc:sldMk cId="3480489816" sldId="268"/>
            <ac:picMk id="13" creationId="{C6D6451D-2A8E-4B9B-9D9F-DC9DB1B14E55}"/>
          </ac:picMkLst>
        </pc:picChg>
      </pc:sldChg>
      <pc:sldChg chg="addSp delSp modSp new mod ord">
        <pc:chgData name="Matthew Ford" userId="68fd6156-412a-43ca-9bfd-1d515e10ff54" providerId="ADAL" clId="{12D4034A-980B-4E99-B46F-55E9D1CFB5D9}" dt="2024-06-26T15:39:39.050" v="5827" actId="20577"/>
        <pc:sldMkLst>
          <pc:docMk/>
          <pc:sldMk cId="176651838" sldId="269"/>
        </pc:sldMkLst>
        <pc:spChg chg="mod">
          <ac:chgData name="Matthew Ford" userId="68fd6156-412a-43ca-9bfd-1d515e10ff54" providerId="ADAL" clId="{12D4034A-980B-4E99-B46F-55E9D1CFB5D9}" dt="2024-06-26T15:39:39.050" v="5827" actId="20577"/>
          <ac:spMkLst>
            <pc:docMk/>
            <pc:sldMk cId="176651838" sldId="269"/>
            <ac:spMk id="2" creationId="{71DBB1C5-C83C-03C0-C782-B6501D2B79FE}"/>
          </ac:spMkLst>
        </pc:spChg>
        <pc:spChg chg="add del mod">
          <ac:chgData name="Matthew Ford" userId="68fd6156-412a-43ca-9bfd-1d515e10ff54" providerId="ADAL" clId="{12D4034A-980B-4E99-B46F-55E9D1CFB5D9}" dt="2024-06-26T15:38:08.720" v="5672" actId="478"/>
          <ac:spMkLst>
            <pc:docMk/>
            <pc:sldMk cId="176651838" sldId="269"/>
            <ac:spMk id="7" creationId="{32F31589-F30B-F34D-7BBD-D1235C4CAC4D}"/>
          </ac:spMkLst>
        </pc:spChg>
        <pc:spChg chg="add del mod">
          <ac:chgData name="Matthew Ford" userId="68fd6156-412a-43ca-9bfd-1d515e10ff54" providerId="ADAL" clId="{12D4034A-980B-4E99-B46F-55E9D1CFB5D9}" dt="2024-06-26T15:38:08.720" v="5672" actId="478"/>
          <ac:spMkLst>
            <pc:docMk/>
            <pc:sldMk cId="176651838" sldId="269"/>
            <ac:spMk id="8" creationId="{61808537-D9ED-D04C-155A-66F7942B0FAC}"/>
          </ac:spMkLst>
        </pc:spChg>
        <pc:spChg chg="add del mod">
          <ac:chgData name="Matthew Ford" userId="68fd6156-412a-43ca-9bfd-1d515e10ff54" providerId="ADAL" clId="{12D4034A-980B-4E99-B46F-55E9D1CFB5D9}" dt="2024-06-26T15:38:08.720" v="5672" actId="478"/>
          <ac:spMkLst>
            <pc:docMk/>
            <pc:sldMk cId="176651838" sldId="269"/>
            <ac:spMk id="9" creationId="{12125110-CB52-D2FD-A128-E284BCAD1B0C}"/>
          </ac:spMkLst>
        </pc:spChg>
        <pc:spChg chg="add del mod">
          <ac:chgData name="Matthew Ford" userId="68fd6156-412a-43ca-9bfd-1d515e10ff54" providerId="ADAL" clId="{12D4034A-980B-4E99-B46F-55E9D1CFB5D9}" dt="2024-06-26T15:38:08.720" v="5672" actId="478"/>
          <ac:spMkLst>
            <pc:docMk/>
            <pc:sldMk cId="176651838" sldId="269"/>
            <ac:spMk id="10" creationId="{B69E8390-E37D-2CA6-B936-033484DD3E60}"/>
          </ac:spMkLst>
        </pc:spChg>
        <pc:spChg chg="add mod">
          <ac:chgData name="Matthew Ford" userId="68fd6156-412a-43ca-9bfd-1d515e10ff54" providerId="ADAL" clId="{12D4034A-980B-4E99-B46F-55E9D1CFB5D9}" dt="2024-06-26T15:39:19.054" v="5771" actId="1076"/>
          <ac:spMkLst>
            <pc:docMk/>
            <pc:sldMk cId="176651838" sldId="269"/>
            <ac:spMk id="11" creationId="{FEDFBF12-CB16-A203-DBC1-A99B86AE3139}"/>
          </ac:spMkLst>
        </pc:spChg>
        <pc:spChg chg="add mod">
          <ac:chgData name="Matthew Ford" userId="68fd6156-412a-43ca-9bfd-1d515e10ff54" providerId="ADAL" clId="{12D4034A-980B-4E99-B46F-55E9D1CFB5D9}" dt="2024-06-26T15:39:24.732" v="5772" actId="1076"/>
          <ac:spMkLst>
            <pc:docMk/>
            <pc:sldMk cId="176651838" sldId="269"/>
            <ac:spMk id="12" creationId="{A19D4B78-872F-7AE4-E024-0493E5F33652}"/>
          </ac:spMkLst>
        </pc:spChg>
        <pc:picChg chg="add del">
          <ac:chgData name="Matthew Ford" userId="68fd6156-412a-43ca-9bfd-1d515e10ff54" providerId="ADAL" clId="{12D4034A-980B-4E99-B46F-55E9D1CFB5D9}" dt="2024-06-25T19:01:50.057" v="2880" actId="478"/>
          <ac:picMkLst>
            <pc:docMk/>
            <pc:sldMk cId="176651838" sldId="269"/>
            <ac:picMk id="4" creationId="{B9B16F16-CB13-93B6-A265-731C7E05121F}"/>
          </ac:picMkLst>
        </pc:picChg>
        <pc:picChg chg="add mod">
          <ac:chgData name="Matthew Ford" userId="68fd6156-412a-43ca-9bfd-1d515e10ff54" providerId="ADAL" clId="{12D4034A-980B-4E99-B46F-55E9D1CFB5D9}" dt="2024-06-26T15:39:17.531" v="5770" actId="1076"/>
          <ac:picMkLst>
            <pc:docMk/>
            <pc:sldMk cId="176651838" sldId="269"/>
            <ac:picMk id="6" creationId="{43443DA9-C629-C3B4-2B5D-4C2119DDAB25}"/>
          </ac:picMkLst>
        </pc:picChg>
      </pc:sldChg>
      <pc:sldChg chg="addSp delSp modSp new mod modClrScheme modAnim chgLayout modNotesTx">
        <pc:chgData name="Matthew Ford" userId="68fd6156-412a-43ca-9bfd-1d515e10ff54" providerId="ADAL" clId="{12D4034A-980B-4E99-B46F-55E9D1CFB5D9}" dt="2024-06-26T16:12:42.236" v="6879"/>
        <pc:sldMkLst>
          <pc:docMk/>
          <pc:sldMk cId="3933704414" sldId="270"/>
        </pc:sldMkLst>
        <pc:spChg chg="del mod ord">
          <ac:chgData name="Matthew Ford" userId="68fd6156-412a-43ca-9bfd-1d515e10ff54" providerId="ADAL" clId="{12D4034A-980B-4E99-B46F-55E9D1CFB5D9}" dt="2024-06-25T20:12:05.983" v="2978" actId="700"/>
          <ac:spMkLst>
            <pc:docMk/>
            <pc:sldMk cId="3933704414" sldId="270"/>
            <ac:spMk id="2" creationId="{CCE5FE1C-7266-52D3-9FD3-7F44FF0015C0}"/>
          </ac:spMkLst>
        </pc:spChg>
        <pc:spChg chg="add del mod ord">
          <ac:chgData name="Matthew Ford" userId="68fd6156-412a-43ca-9bfd-1d515e10ff54" providerId="ADAL" clId="{12D4034A-980B-4E99-B46F-55E9D1CFB5D9}" dt="2024-06-25T20:14:33.495" v="3092" actId="700"/>
          <ac:spMkLst>
            <pc:docMk/>
            <pc:sldMk cId="3933704414" sldId="270"/>
            <ac:spMk id="3" creationId="{E8AC417C-62E2-0912-50B3-D24329655880}"/>
          </ac:spMkLst>
        </pc:spChg>
        <pc:spChg chg="add del mod ord">
          <ac:chgData name="Matthew Ford" userId="68fd6156-412a-43ca-9bfd-1d515e10ff54" providerId="ADAL" clId="{12D4034A-980B-4E99-B46F-55E9D1CFB5D9}" dt="2024-06-25T20:14:36.343" v="3093" actId="478"/>
          <ac:spMkLst>
            <pc:docMk/>
            <pc:sldMk cId="3933704414" sldId="270"/>
            <ac:spMk id="4" creationId="{5259174C-6A99-A5CD-3851-21ABD734D6DB}"/>
          </ac:spMkLst>
        </pc:spChg>
        <pc:spChg chg="add del mod ord">
          <ac:chgData name="Matthew Ford" userId="68fd6156-412a-43ca-9bfd-1d515e10ff54" providerId="ADAL" clId="{12D4034A-980B-4E99-B46F-55E9D1CFB5D9}" dt="2024-06-25T20:14:33.495" v="3092" actId="700"/>
          <ac:spMkLst>
            <pc:docMk/>
            <pc:sldMk cId="3933704414" sldId="270"/>
            <ac:spMk id="5" creationId="{CE7A0B77-9530-C15F-27A3-A1F21651CBD7}"/>
          </ac:spMkLst>
        </pc:spChg>
        <pc:spChg chg="add del mod ord">
          <ac:chgData name="Matthew Ford" userId="68fd6156-412a-43ca-9bfd-1d515e10ff54" providerId="ADAL" clId="{12D4034A-980B-4E99-B46F-55E9D1CFB5D9}" dt="2024-06-25T20:14:51.416" v="3145" actId="700"/>
          <ac:spMkLst>
            <pc:docMk/>
            <pc:sldMk cId="3933704414" sldId="270"/>
            <ac:spMk id="6" creationId="{10E85068-379C-2E94-4F72-6ED348485F0F}"/>
          </ac:spMkLst>
        </pc:spChg>
        <pc:spChg chg="add del mod ord">
          <ac:chgData name="Matthew Ford" userId="68fd6156-412a-43ca-9bfd-1d515e10ff54" providerId="ADAL" clId="{12D4034A-980B-4E99-B46F-55E9D1CFB5D9}" dt="2024-06-25T20:14:51.416" v="3145" actId="700"/>
          <ac:spMkLst>
            <pc:docMk/>
            <pc:sldMk cId="3933704414" sldId="270"/>
            <ac:spMk id="7" creationId="{144017B1-1591-EF97-1566-9A418F1A1904}"/>
          </ac:spMkLst>
        </pc:spChg>
        <pc:spChg chg="add mod ord">
          <ac:chgData name="Matthew Ford" userId="68fd6156-412a-43ca-9bfd-1d515e10ff54" providerId="ADAL" clId="{12D4034A-980B-4E99-B46F-55E9D1CFB5D9}" dt="2024-06-25T20:17:44.091" v="3376" actId="2710"/>
          <ac:spMkLst>
            <pc:docMk/>
            <pc:sldMk cId="3933704414" sldId="270"/>
            <ac:spMk id="9" creationId="{4D175CEF-5C9B-8C4C-ED4B-8F07803902B3}"/>
          </ac:spMkLst>
        </pc:spChg>
        <pc:spChg chg="add mod ord">
          <ac:chgData name="Matthew Ford" userId="68fd6156-412a-43ca-9bfd-1d515e10ff54" providerId="ADAL" clId="{12D4034A-980B-4E99-B46F-55E9D1CFB5D9}" dt="2024-06-25T20:17:24.693" v="3371"/>
          <ac:spMkLst>
            <pc:docMk/>
            <pc:sldMk cId="3933704414" sldId="270"/>
            <ac:spMk id="10" creationId="{596E2C24-A916-8113-43B7-B023649A8D08}"/>
          </ac:spMkLst>
        </pc:spChg>
        <pc:spChg chg="add mod ord">
          <ac:chgData name="Matthew Ford" userId="68fd6156-412a-43ca-9bfd-1d515e10ff54" providerId="ADAL" clId="{12D4034A-980B-4E99-B46F-55E9D1CFB5D9}" dt="2024-06-25T20:17:59.894" v="3378" actId="207"/>
          <ac:spMkLst>
            <pc:docMk/>
            <pc:sldMk cId="3933704414" sldId="270"/>
            <ac:spMk id="11" creationId="{662AF6FE-AD4B-A1D5-297F-2E937A506542}"/>
          </ac:spMkLst>
        </pc:spChg>
        <pc:spChg chg="add mod ord">
          <ac:chgData name="Matthew Ford" userId="68fd6156-412a-43ca-9bfd-1d515e10ff54" providerId="ADAL" clId="{12D4034A-980B-4E99-B46F-55E9D1CFB5D9}" dt="2024-06-25T20:18:04.169" v="3379" actId="207"/>
          <ac:spMkLst>
            <pc:docMk/>
            <pc:sldMk cId="3933704414" sldId="270"/>
            <ac:spMk id="12" creationId="{3788F7A0-D4DF-721D-73DB-68B443AD71C1}"/>
          </ac:spMkLst>
        </pc:spChg>
        <pc:spChg chg="add mod ord">
          <ac:chgData name="Matthew Ford" userId="68fd6156-412a-43ca-9bfd-1d515e10ff54" providerId="ADAL" clId="{12D4034A-980B-4E99-B46F-55E9D1CFB5D9}" dt="2024-06-25T20:17:47.768" v="3377" actId="2710"/>
          <ac:spMkLst>
            <pc:docMk/>
            <pc:sldMk cId="3933704414" sldId="270"/>
            <ac:spMk id="13" creationId="{BFDFB6F1-3514-4A6D-B728-F5109C878F30}"/>
          </ac:spMkLst>
        </pc:spChg>
      </pc:sldChg>
      <pc:sldChg chg="addSp modSp add del mod modNotesTx">
        <pc:chgData name="Matthew Ford" userId="68fd6156-412a-43ca-9bfd-1d515e10ff54" providerId="ADAL" clId="{12D4034A-980B-4E99-B46F-55E9D1CFB5D9}" dt="2024-06-25T20:23:46.677" v="3792" actId="47"/>
        <pc:sldMkLst>
          <pc:docMk/>
          <pc:sldMk cId="1020054502" sldId="271"/>
        </pc:sldMkLst>
        <pc:spChg chg="add mod">
          <ac:chgData name="Matthew Ford" userId="68fd6156-412a-43ca-9bfd-1d515e10ff54" providerId="ADAL" clId="{12D4034A-980B-4E99-B46F-55E9D1CFB5D9}" dt="2024-06-25T20:22:01.914" v="3403" actId="14100"/>
          <ac:spMkLst>
            <pc:docMk/>
            <pc:sldMk cId="1020054502" sldId="271"/>
            <ac:spMk id="4" creationId="{87E618E0-ED08-E193-DC61-AAED7D85A218}"/>
          </ac:spMkLst>
        </pc:spChg>
        <pc:spChg chg="add mod">
          <ac:chgData name="Matthew Ford" userId="68fd6156-412a-43ca-9bfd-1d515e10ff54" providerId="ADAL" clId="{12D4034A-980B-4E99-B46F-55E9D1CFB5D9}" dt="2024-06-25T20:21:59.011" v="3402" actId="14100"/>
          <ac:spMkLst>
            <pc:docMk/>
            <pc:sldMk cId="1020054502" sldId="271"/>
            <ac:spMk id="5" creationId="{C3AD7C47-508D-B0C2-36B4-29D55F749AF0}"/>
          </ac:spMkLst>
        </pc:spChg>
      </pc:sldChg>
      <pc:sldChg chg="add del ord">
        <pc:chgData name="Matthew Ford" userId="68fd6156-412a-43ca-9bfd-1d515e10ff54" providerId="ADAL" clId="{12D4034A-980B-4E99-B46F-55E9D1CFB5D9}" dt="2024-06-26T15:52:54.695" v="6244" actId="47"/>
        <pc:sldMkLst>
          <pc:docMk/>
          <pc:sldMk cId="2916820616" sldId="271"/>
        </pc:sldMkLst>
      </pc:sldChg>
      <pc:sldChg chg="new del">
        <pc:chgData name="Matthew Ford" userId="68fd6156-412a-43ca-9bfd-1d515e10ff54" providerId="ADAL" clId="{12D4034A-980B-4E99-B46F-55E9D1CFB5D9}" dt="2024-06-25T21:26:07.615" v="5542" actId="47"/>
        <pc:sldMkLst>
          <pc:docMk/>
          <pc:sldMk cId="2654490664" sldId="272"/>
        </pc:sldMkLst>
      </pc:sldChg>
      <pc:sldChg chg="addSp modSp new mod ord modNotesTx">
        <pc:chgData name="Matthew Ford" userId="68fd6156-412a-43ca-9bfd-1d515e10ff54" providerId="ADAL" clId="{12D4034A-980B-4E99-B46F-55E9D1CFB5D9}" dt="2024-06-26T16:05:40.715" v="6733"/>
        <pc:sldMkLst>
          <pc:docMk/>
          <pc:sldMk cId="86265026" sldId="273"/>
        </pc:sldMkLst>
        <pc:spChg chg="mod">
          <ac:chgData name="Matthew Ford" userId="68fd6156-412a-43ca-9bfd-1d515e10ff54" providerId="ADAL" clId="{12D4034A-980B-4E99-B46F-55E9D1CFB5D9}" dt="2024-06-25T21:04:15.879" v="5247" actId="113"/>
          <ac:spMkLst>
            <pc:docMk/>
            <pc:sldMk cId="86265026" sldId="273"/>
            <ac:spMk id="2" creationId="{155694B9-3D41-E6A4-D6DA-BC7289770E18}"/>
          </ac:spMkLst>
        </pc:spChg>
        <pc:spChg chg="add mod">
          <ac:chgData name="Matthew Ford" userId="68fd6156-412a-43ca-9bfd-1d515e10ff54" providerId="ADAL" clId="{12D4034A-980B-4E99-B46F-55E9D1CFB5D9}" dt="2024-06-25T20:51:53.894" v="4863" actId="14100"/>
          <ac:spMkLst>
            <pc:docMk/>
            <pc:sldMk cId="86265026" sldId="273"/>
            <ac:spMk id="7" creationId="{C4D459F7-EA08-014C-C6AD-BD7BC6233F88}"/>
          </ac:spMkLst>
        </pc:spChg>
        <pc:graphicFrameChg chg="add mod">
          <ac:chgData name="Matthew Ford" userId="68fd6156-412a-43ca-9bfd-1d515e10ff54" providerId="ADAL" clId="{12D4034A-980B-4E99-B46F-55E9D1CFB5D9}" dt="2024-06-26T16:05:40.715" v="6733"/>
          <ac:graphicFrameMkLst>
            <pc:docMk/>
            <pc:sldMk cId="86265026" sldId="273"/>
            <ac:graphicFrameMk id="5" creationId="{44F1235B-93D0-CB1B-9A40-847D10B128CA}"/>
          </ac:graphicFrameMkLst>
        </pc:graphicFrameChg>
      </pc:sldChg>
      <pc:sldChg chg="new del">
        <pc:chgData name="Matthew Ford" userId="68fd6156-412a-43ca-9bfd-1d515e10ff54" providerId="ADAL" clId="{12D4034A-980B-4E99-B46F-55E9D1CFB5D9}" dt="2024-06-25T20:43:20.443" v="4657" actId="47"/>
        <pc:sldMkLst>
          <pc:docMk/>
          <pc:sldMk cId="1189422069" sldId="273"/>
        </pc:sldMkLst>
      </pc:sldChg>
      <pc:sldChg chg="addSp delSp new mod modClrScheme chgLayout">
        <pc:chgData name="Matthew Ford" userId="68fd6156-412a-43ca-9bfd-1d515e10ff54" providerId="ADAL" clId="{12D4034A-980B-4E99-B46F-55E9D1CFB5D9}" dt="2024-06-26T15:39:58.737" v="5830" actId="700"/>
        <pc:sldMkLst>
          <pc:docMk/>
          <pc:sldMk cId="1192042107" sldId="274"/>
        </pc:sldMkLst>
        <pc:spChg chg="del">
          <ac:chgData name="Matthew Ford" userId="68fd6156-412a-43ca-9bfd-1d515e10ff54" providerId="ADAL" clId="{12D4034A-980B-4E99-B46F-55E9D1CFB5D9}" dt="2024-06-26T15:39:58.737" v="5830" actId="700"/>
          <ac:spMkLst>
            <pc:docMk/>
            <pc:sldMk cId="1192042107" sldId="274"/>
            <ac:spMk id="2" creationId="{4E092FAE-A02F-CF86-9A16-72992AE4D0CC}"/>
          </ac:spMkLst>
        </pc:spChg>
        <pc:picChg chg="add">
          <ac:chgData name="Matthew Ford" userId="68fd6156-412a-43ca-9bfd-1d515e10ff54" providerId="ADAL" clId="{12D4034A-980B-4E99-B46F-55E9D1CFB5D9}" dt="2024-06-26T15:39:56.526" v="5829"/>
          <ac:picMkLst>
            <pc:docMk/>
            <pc:sldMk cId="1192042107" sldId="274"/>
            <ac:picMk id="1026" creationId="{C899F99D-4048-5E76-473A-3853D9A73603}"/>
          </ac:picMkLst>
        </pc:picChg>
      </pc:sldChg>
      <pc:sldChg chg="addSp new">
        <pc:chgData name="Matthew Ford" userId="68fd6156-412a-43ca-9bfd-1d515e10ff54" providerId="ADAL" clId="{12D4034A-980B-4E99-B46F-55E9D1CFB5D9}" dt="2024-06-26T15:40:05.174" v="5832"/>
        <pc:sldMkLst>
          <pc:docMk/>
          <pc:sldMk cId="1779280765" sldId="275"/>
        </pc:sldMkLst>
        <pc:picChg chg="add">
          <ac:chgData name="Matthew Ford" userId="68fd6156-412a-43ca-9bfd-1d515e10ff54" providerId="ADAL" clId="{12D4034A-980B-4E99-B46F-55E9D1CFB5D9}" dt="2024-06-26T15:40:05.174" v="5832"/>
          <ac:picMkLst>
            <pc:docMk/>
            <pc:sldMk cId="1779280765" sldId="275"/>
            <ac:picMk id="2050" creationId="{1DAA3A87-EC42-DA4C-E67B-B9A0D35699FF}"/>
          </ac:picMkLst>
        </pc:picChg>
      </pc:sldChg>
      <pc:sldChg chg="addSp new mod">
        <pc:chgData name="Matthew Ford" userId="68fd6156-412a-43ca-9bfd-1d515e10ff54" providerId="ADAL" clId="{12D4034A-980B-4E99-B46F-55E9D1CFB5D9}" dt="2024-06-26T15:40:09.403" v="5834" actId="22"/>
        <pc:sldMkLst>
          <pc:docMk/>
          <pc:sldMk cId="3123612050" sldId="276"/>
        </pc:sldMkLst>
        <pc:picChg chg="add">
          <ac:chgData name="Matthew Ford" userId="68fd6156-412a-43ca-9bfd-1d515e10ff54" providerId="ADAL" clId="{12D4034A-980B-4E99-B46F-55E9D1CFB5D9}" dt="2024-06-26T15:40:09.403" v="5834" actId="22"/>
          <ac:picMkLst>
            <pc:docMk/>
            <pc:sldMk cId="3123612050" sldId="276"/>
            <ac:picMk id="3" creationId="{23372F20-BE96-312A-CBDC-306D82439F0D}"/>
          </ac:picMkLst>
        </pc:picChg>
      </pc:sldChg>
      <pc:sldChg chg="addSp new">
        <pc:chgData name="Matthew Ford" userId="68fd6156-412a-43ca-9bfd-1d515e10ff54" providerId="ADAL" clId="{12D4034A-980B-4E99-B46F-55E9D1CFB5D9}" dt="2024-06-26T15:40:14.663" v="5836"/>
        <pc:sldMkLst>
          <pc:docMk/>
          <pc:sldMk cId="3656017628" sldId="277"/>
        </pc:sldMkLst>
        <pc:picChg chg="add">
          <ac:chgData name="Matthew Ford" userId="68fd6156-412a-43ca-9bfd-1d515e10ff54" providerId="ADAL" clId="{12D4034A-980B-4E99-B46F-55E9D1CFB5D9}" dt="2024-06-26T15:40:14.663" v="5836"/>
          <ac:picMkLst>
            <pc:docMk/>
            <pc:sldMk cId="3656017628" sldId="277"/>
            <ac:picMk id="3074" creationId="{D2AFBD90-E827-2964-6AD2-803A027673A1}"/>
          </ac:picMkLst>
        </pc:picChg>
      </pc:sldChg>
      <pc:sldChg chg="addSp new ord">
        <pc:chgData name="Matthew Ford" userId="68fd6156-412a-43ca-9bfd-1d515e10ff54" providerId="ADAL" clId="{12D4034A-980B-4E99-B46F-55E9D1CFB5D9}" dt="2024-06-26T15:40:20.715" v="5840"/>
        <pc:sldMkLst>
          <pc:docMk/>
          <pc:sldMk cId="2948622457" sldId="278"/>
        </pc:sldMkLst>
        <pc:picChg chg="add">
          <ac:chgData name="Matthew Ford" userId="68fd6156-412a-43ca-9bfd-1d515e10ff54" providerId="ADAL" clId="{12D4034A-980B-4E99-B46F-55E9D1CFB5D9}" dt="2024-06-26T15:40:18.745" v="5838"/>
          <ac:picMkLst>
            <pc:docMk/>
            <pc:sldMk cId="2948622457" sldId="278"/>
            <ac:picMk id="4098" creationId="{FBB1BA2B-514F-1939-1F80-C563DA3DC796}"/>
          </ac:picMkLst>
        </pc:picChg>
      </pc:sldChg>
      <pc:sldChg chg="addSp modSp new del mod ord modClrScheme chgLayout">
        <pc:chgData name="Matthew Ford" userId="68fd6156-412a-43ca-9bfd-1d515e10ff54" providerId="ADAL" clId="{12D4034A-980B-4E99-B46F-55E9D1CFB5D9}" dt="2024-06-26T15:50:09.965" v="6225" actId="47"/>
        <pc:sldMkLst>
          <pc:docMk/>
          <pc:sldMk cId="3257846187" sldId="279"/>
        </pc:sldMkLst>
        <pc:spChg chg="add mod">
          <ac:chgData name="Matthew Ford" userId="68fd6156-412a-43ca-9bfd-1d515e10ff54" providerId="ADAL" clId="{12D4034A-980B-4E99-B46F-55E9D1CFB5D9}" dt="2024-06-26T15:47:01.889" v="5992" actId="27636"/>
          <ac:spMkLst>
            <pc:docMk/>
            <pc:sldMk cId="3257846187" sldId="279"/>
            <ac:spMk id="2" creationId="{29A2834F-8689-923B-F8FE-BE923782617F}"/>
          </ac:spMkLst>
        </pc:spChg>
        <pc:spChg chg="add mod">
          <ac:chgData name="Matthew Ford" userId="68fd6156-412a-43ca-9bfd-1d515e10ff54" providerId="ADAL" clId="{12D4034A-980B-4E99-B46F-55E9D1CFB5D9}" dt="2024-06-26T15:47:10.289" v="6023" actId="20577"/>
          <ac:spMkLst>
            <pc:docMk/>
            <pc:sldMk cId="3257846187" sldId="279"/>
            <ac:spMk id="3" creationId="{13851C10-17D2-4476-8073-330242456BAC}"/>
          </ac:spMkLst>
        </pc:spChg>
      </pc:sldChg>
      <pc:sldChg chg="addSp delSp modSp add mod chgLayout">
        <pc:chgData name="Matthew Ford" userId="68fd6156-412a-43ca-9bfd-1d515e10ff54" providerId="ADAL" clId="{12D4034A-980B-4E99-B46F-55E9D1CFB5D9}" dt="2024-06-26T16:07:15.230" v="6735" actId="14100"/>
        <pc:sldMkLst>
          <pc:docMk/>
          <pc:sldMk cId="277709729" sldId="280"/>
        </pc:sldMkLst>
        <pc:spChg chg="add mod">
          <ac:chgData name="Matthew Ford" userId="68fd6156-412a-43ca-9bfd-1d515e10ff54" providerId="ADAL" clId="{12D4034A-980B-4E99-B46F-55E9D1CFB5D9}" dt="2024-06-26T15:47:49.158" v="6029"/>
          <ac:spMkLst>
            <pc:docMk/>
            <pc:sldMk cId="277709729" sldId="280"/>
            <ac:spMk id="2" creationId="{A01B1957-2AFC-F0A1-9027-8DFA9B34673C}"/>
          </ac:spMkLst>
        </pc:spChg>
        <pc:spChg chg="add mod">
          <ac:chgData name="Matthew Ford" userId="68fd6156-412a-43ca-9bfd-1d515e10ff54" providerId="ADAL" clId="{12D4034A-980B-4E99-B46F-55E9D1CFB5D9}" dt="2024-06-26T15:47:49.158" v="6029"/>
          <ac:spMkLst>
            <pc:docMk/>
            <pc:sldMk cId="277709729" sldId="280"/>
            <ac:spMk id="3" creationId="{F03CCC2A-9D71-75F7-9F82-6D0BC203C821}"/>
          </ac:spMkLst>
        </pc:spChg>
        <pc:spChg chg="add del mod ord">
          <ac:chgData name="Matthew Ford" userId="68fd6156-412a-43ca-9bfd-1d515e10ff54" providerId="ADAL" clId="{12D4034A-980B-4E99-B46F-55E9D1CFB5D9}" dt="2024-06-26T15:47:48.661" v="6027" actId="700"/>
          <ac:spMkLst>
            <pc:docMk/>
            <pc:sldMk cId="277709729" sldId="280"/>
            <ac:spMk id="4" creationId="{1DB104E7-B86D-D975-8271-43A2107CDC68}"/>
          </ac:spMkLst>
        </pc:spChg>
        <pc:spChg chg="add del mod ord">
          <ac:chgData name="Matthew Ford" userId="68fd6156-412a-43ca-9bfd-1d515e10ff54" providerId="ADAL" clId="{12D4034A-980B-4E99-B46F-55E9D1CFB5D9}" dt="2024-06-26T15:47:48.661" v="6027" actId="700"/>
          <ac:spMkLst>
            <pc:docMk/>
            <pc:sldMk cId="277709729" sldId="280"/>
            <ac:spMk id="5" creationId="{BD13859B-923F-4826-5E3C-3380227AE01D}"/>
          </ac:spMkLst>
        </pc:spChg>
        <pc:spChg chg="del">
          <ac:chgData name="Matthew Ford" userId="68fd6156-412a-43ca-9bfd-1d515e10ff54" providerId="ADAL" clId="{12D4034A-980B-4E99-B46F-55E9D1CFB5D9}" dt="2024-06-26T15:46:38.387" v="5988" actId="478"/>
          <ac:spMkLst>
            <pc:docMk/>
            <pc:sldMk cId="277709729" sldId="280"/>
            <ac:spMk id="6" creationId="{C2EE850C-4305-4BB3-C8DA-8C60258C4963}"/>
          </ac:spMkLst>
        </pc:spChg>
        <pc:spChg chg="del">
          <ac:chgData name="Matthew Ford" userId="68fd6156-412a-43ca-9bfd-1d515e10ff54" providerId="ADAL" clId="{12D4034A-980B-4E99-B46F-55E9D1CFB5D9}" dt="2024-06-26T15:46:35.570" v="5987" actId="478"/>
          <ac:spMkLst>
            <pc:docMk/>
            <pc:sldMk cId="277709729" sldId="280"/>
            <ac:spMk id="7" creationId="{01E0965C-C50D-A9D4-AE6E-D6687762805C}"/>
          </ac:spMkLst>
        </pc:spChg>
        <pc:spChg chg="del">
          <ac:chgData name="Matthew Ford" userId="68fd6156-412a-43ca-9bfd-1d515e10ff54" providerId="ADAL" clId="{12D4034A-980B-4E99-B46F-55E9D1CFB5D9}" dt="2024-06-26T15:46:34.965" v="5986" actId="478"/>
          <ac:spMkLst>
            <pc:docMk/>
            <pc:sldMk cId="277709729" sldId="280"/>
            <ac:spMk id="8" creationId="{E2799B44-193A-D4B4-927A-3AE041060C8E}"/>
          </ac:spMkLst>
        </pc:spChg>
        <pc:spChg chg="add del mod">
          <ac:chgData name="Matthew Ford" userId="68fd6156-412a-43ca-9bfd-1d515e10ff54" providerId="ADAL" clId="{12D4034A-980B-4E99-B46F-55E9D1CFB5D9}" dt="2024-06-26T15:48:25.185" v="6052" actId="478"/>
          <ac:spMkLst>
            <pc:docMk/>
            <pc:sldMk cId="277709729" sldId="280"/>
            <ac:spMk id="9" creationId="{624A03AD-FB8C-EB6E-B1E8-4610766F4343}"/>
          </ac:spMkLst>
        </pc:spChg>
        <pc:spChg chg="add del mod">
          <ac:chgData name="Matthew Ford" userId="68fd6156-412a-43ca-9bfd-1d515e10ff54" providerId="ADAL" clId="{12D4034A-980B-4E99-B46F-55E9D1CFB5D9}" dt="2024-06-26T15:48:28.638" v="6053" actId="478"/>
          <ac:spMkLst>
            <pc:docMk/>
            <pc:sldMk cId="277709729" sldId="280"/>
            <ac:spMk id="10" creationId="{33C3C3D8-A3C4-10BA-9D91-F5A53B3CE8C0}"/>
          </ac:spMkLst>
        </pc:spChg>
        <pc:spChg chg="add mod">
          <ac:chgData name="Matthew Ford" userId="68fd6156-412a-43ca-9bfd-1d515e10ff54" providerId="ADAL" clId="{12D4034A-980B-4E99-B46F-55E9D1CFB5D9}" dt="2024-06-26T15:49:27.993" v="6151" actId="1076"/>
          <ac:spMkLst>
            <pc:docMk/>
            <pc:sldMk cId="277709729" sldId="280"/>
            <ac:spMk id="11" creationId="{12B71418-898C-FA3B-3FA4-45E601EDAFB7}"/>
          </ac:spMkLst>
        </pc:spChg>
        <pc:spChg chg="add mod">
          <ac:chgData name="Matthew Ford" userId="68fd6156-412a-43ca-9bfd-1d515e10ff54" providerId="ADAL" clId="{12D4034A-980B-4E99-B46F-55E9D1CFB5D9}" dt="2024-06-26T16:07:15.230" v="6735" actId="14100"/>
          <ac:spMkLst>
            <pc:docMk/>
            <pc:sldMk cId="277709729" sldId="280"/>
            <ac:spMk id="12" creationId="{96737DD1-060B-02E8-75FF-E76AA6437E94}"/>
          </ac:spMkLst>
        </pc:spChg>
        <pc:picChg chg="add mod modCrop">
          <ac:chgData name="Matthew Ford" userId="68fd6156-412a-43ca-9bfd-1d515e10ff54" providerId="ADAL" clId="{12D4034A-980B-4E99-B46F-55E9D1CFB5D9}" dt="2024-06-26T15:51:15.253" v="6235" actId="1076"/>
          <ac:picMkLst>
            <pc:docMk/>
            <pc:sldMk cId="277709729" sldId="280"/>
            <ac:picMk id="13" creationId="{C8DAB992-4C2C-C8D5-32E4-42D6C2A7E8BA}"/>
          </ac:picMkLst>
        </pc:picChg>
      </pc:sldChg>
      <pc:sldMasterChg chg="setBg modSldLayout">
        <pc:chgData name="Matthew Ford" userId="68fd6156-412a-43ca-9bfd-1d515e10ff54" providerId="ADAL" clId="{12D4034A-980B-4E99-B46F-55E9D1CFB5D9}" dt="2024-06-26T15:45:42.683" v="5984"/>
        <pc:sldMasterMkLst>
          <pc:docMk/>
          <pc:sldMasterMk cId="980811258" sldId="2147483648"/>
        </pc:sldMasterMkLst>
        <pc:sldLayoutChg chg="setBg">
          <pc:chgData name="Matthew Ford" userId="68fd6156-412a-43ca-9bfd-1d515e10ff54" providerId="ADAL" clId="{12D4034A-980B-4E99-B46F-55E9D1CFB5D9}" dt="2024-06-26T15:45:42.683" v="5984"/>
          <pc:sldLayoutMkLst>
            <pc:docMk/>
            <pc:sldMasterMk cId="980811258" sldId="2147483648"/>
            <pc:sldLayoutMk cId="1958266305" sldId="2147483649"/>
          </pc:sldLayoutMkLst>
        </pc:sldLayoutChg>
        <pc:sldLayoutChg chg="modSp mod">
          <pc:chgData name="Matthew Ford" userId="68fd6156-412a-43ca-9bfd-1d515e10ff54" providerId="ADAL" clId="{12D4034A-980B-4E99-B46F-55E9D1CFB5D9}" dt="2024-06-25T20:16:22.007" v="3236" actId="1076"/>
          <pc:sldLayoutMkLst>
            <pc:docMk/>
            <pc:sldMasterMk cId="980811258" sldId="2147483648"/>
            <pc:sldLayoutMk cId="1495514343" sldId="2147483652"/>
          </pc:sldLayoutMkLst>
          <pc:spChg chg="mod">
            <ac:chgData name="Matthew Ford" userId="68fd6156-412a-43ca-9bfd-1d515e10ff54" providerId="ADAL" clId="{12D4034A-980B-4E99-B46F-55E9D1CFB5D9}" dt="2024-06-25T20:16:22.007" v="3236" actId="1076"/>
            <ac:spMkLst>
              <pc:docMk/>
              <pc:sldMasterMk cId="980811258" sldId="2147483648"/>
              <pc:sldLayoutMk cId="1495514343" sldId="2147483652"/>
              <ac:spMk id="2" creationId="{D3AE6C47-1EB9-5DF8-A49E-53DD70B2E349}"/>
            </ac:spMkLst>
          </pc:spChg>
          <pc:spChg chg="mod">
            <ac:chgData name="Matthew Ford" userId="68fd6156-412a-43ca-9bfd-1d515e10ff54" providerId="ADAL" clId="{12D4034A-980B-4E99-B46F-55E9D1CFB5D9}" dt="2024-06-25T20:14:23.762" v="3091" actId="1076"/>
            <ac:spMkLst>
              <pc:docMk/>
              <pc:sldMasterMk cId="980811258" sldId="2147483648"/>
              <pc:sldLayoutMk cId="1495514343" sldId="2147483652"/>
              <ac:spMk id="3" creationId="{B52663DD-7B88-5263-892B-77FC7532FD68}"/>
            </ac:spMkLst>
          </pc:spChg>
          <pc:spChg chg="mod">
            <ac:chgData name="Matthew Ford" userId="68fd6156-412a-43ca-9bfd-1d515e10ff54" providerId="ADAL" clId="{12D4034A-980B-4E99-B46F-55E9D1CFB5D9}" dt="2024-06-25T20:14:19.054" v="3090" actId="1076"/>
            <ac:spMkLst>
              <pc:docMk/>
              <pc:sldMasterMk cId="980811258" sldId="2147483648"/>
              <pc:sldLayoutMk cId="1495514343" sldId="2147483652"/>
              <ac:spMk id="4" creationId="{D6785E5C-9CC0-8645-84E9-C6A4179C641F}"/>
            </ac:spMkLst>
          </pc:spChg>
        </pc:sldLayoutChg>
        <pc:sldLayoutChg chg="modSp mod">
          <pc:chgData name="Matthew Ford" userId="68fd6156-412a-43ca-9bfd-1d515e10ff54" providerId="ADAL" clId="{12D4034A-980B-4E99-B46F-55E9D1CFB5D9}" dt="2024-06-25T20:16:14.178" v="3235" actId="1076"/>
          <pc:sldLayoutMkLst>
            <pc:docMk/>
            <pc:sldMasterMk cId="980811258" sldId="2147483648"/>
            <pc:sldLayoutMk cId="2209629766" sldId="2147483653"/>
          </pc:sldLayoutMkLst>
          <pc:spChg chg="mod">
            <ac:chgData name="Matthew Ford" userId="68fd6156-412a-43ca-9bfd-1d515e10ff54" providerId="ADAL" clId="{12D4034A-980B-4E99-B46F-55E9D1CFB5D9}" dt="2024-06-25T20:16:14.178" v="3235" actId="1076"/>
            <ac:spMkLst>
              <pc:docMk/>
              <pc:sldMasterMk cId="980811258" sldId="2147483648"/>
              <pc:sldLayoutMk cId="2209629766" sldId="2147483653"/>
              <ac:spMk id="2" creationId="{EB92546C-13F2-3358-AE97-51FCDBC22BA8}"/>
            </ac:spMkLst>
          </pc:spChg>
        </pc:sldLayoutChg>
      </pc:sldMasterChg>
    </pc:docChg>
  </pc:docChgLst>
  <pc:docChgLst>
    <pc:chgData name="Matthew Ford" userId="68fd6156-412a-43ca-9bfd-1d515e10ff54" providerId="ADAL" clId="{1DE76875-5CD4-4A70-96A4-442198C29F22}"/>
    <pc:docChg chg="undo custSel addSld delSld modSld sldOrd modMainMaster">
      <pc:chgData name="Matthew Ford" userId="68fd6156-412a-43ca-9bfd-1d515e10ff54" providerId="ADAL" clId="{1DE76875-5CD4-4A70-96A4-442198C29F22}" dt="2024-06-18T00:05:13.613" v="2823" actId="20577"/>
      <pc:docMkLst>
        <pc:docMk/>
      </pc:docMkLst>
      <pc:sldChg chg="addSp delSp modSp new del mod setBg modClrScheme chgLayout">
        <pc:chgData name="Matthew Ford" userId="68fd6156-412a-43ca-9bfd-1d515e10ff54" providerId="ADAL" clId="{1DE76875-5CD4-4A70-96A4-442198C29F22}" dt="2024-06-17T23:43:39.303" v="2128" actId="47"/>
        <pc:sldMkLst>
          <pc:docMk/>
          <pc:sldMk cId="1462173010" sldId="256"/>
        </pc:sldMkLst>
        <pc:spChg chg="del mod ord">
          <ac:chgData name="Matthew Ford" userId="68fd6156-412a-43ca-9bfd-1d515e10ff54" providerId="ADAL" clId="{1DE76875-5CD4-4A70-96A4-442198C29F22}" dt="2024-06-17T17:18:22.134" v="1" actId="700"/>
          <ac:spMkLst>
            <pc:docMk/>
            <pc:sldMk cId="1462173010" sldId="256"/>
            <ac:spMk id="2" creationId="{AC1E0081-4FAF-EEE0-1019-81482C61D200}"/>
          </ac:spMkLst>
        </pc:spChg>
        <pc:spChg chg="del">
          <ac:chgData name="Matthew Ford" userId="68fd6156-412a-43ca-9bfd-1d515e10ff54" providerId="ADAL" clId="{1DE76875-5CD4-4A70-96A4-442198C29F22}" dt="2024-06-17T17:18:22.134" v="1" actId="700"/>
          <ac:spMkLst>
            <pc:docMk/>
            <pc:sldMk cId="1462173010" sldId="256"/>
            <ac:spMk id="3" creationId="{9273E2DD-3AAE-134C-E62A-EA1667A529A2}"/>
          </ac:spMkLst>
        </pc:spChg>
        <pc:spChg chg="add mod ord">
          <ac:chgData name="Matthew Ford" userId="68fd6156-412a-43ca-9bfd-1d515e10ff54" providerId="ADAL" clId="{1DE76875-5CD4-4A70-96A4-442198C29F22}" dt="2024-06-17T22:52:04.807" v="1241" actId="20577"/>
          <ac:spMkLst>
            <pc:docMk/>
            <pc:sldMk cId="1462173010" sldId="256"/>
            <ac:spMk id="4" creationId="{2DF2F199-5C50-CB53-91DE-E60B080597A5}"/>
          </ac:spMkLst>
        </pc:spChg>
      </pc:sldChg>
      <pc:sldChg chg="addSp delSp modSp new mod modNotesTx">
        <pc:chgData name="Matthew Ford" userId="68fd6156-412a-43ca-9bfd-1d515e10ff54" providerId="ADAL" clId="{1DE76875-5CD4-4A70-96A4-442198C29F22}" dt="2024-06-18T00:05:13.613" v="2823" actId="20577"/>
        <pc:sldMkLst>
          <pc:docMk/>
          <pc:sldMk cId="3254986428" sldId="257"/>
        </pc:sldMkLst>
        <pc:spChg chg="mod">
          <ac:chgData name="Matthew Ford" userId="68fd6156-412a-43ca-9bfd-1d515e10ff54" providerId="ADAL" clId="{1DE76875-5CD4-4A70-96A4-442198C29F22}" dt="2024-06-17T17:32:32.115" v="56" actId="20577"/>
          <ac:spMkLst>
            <pc:docMk/>
            <pc:sldMk cId="3254986428" sldId="257"/>
            <ac:spMk id="2" creationId="{E4837BBC-7C0E-0E37-6882-521041CABC63}"/>
          </ac:spMkLst>
        </pc:spChg>
        <pc:spChg chg="add mod">
          <ac:chgData name="Matthew Ford" userId="68fd6156-412a-43ca-9bfd-1d515e10ff54" providerId="ADAL" clId="{1DE76875-5CD4-4A70-96A4-442198C29F22}" dt="2024-06-17T23:48:14.168" v="2146" actId="12788"/>
          <ac:spMkLst>
            <pc:docMk/>
            <pc:sldMk cId="3254986428" sldId="257"/>
            <ac:spMk id="3" creationId="{2B65572D-4B01-2A09-1054-FF027541FE5A}"/>
          </ac:spMkLst>
        </pc:spChg>
        <pc:spChg chg="add mod">
          <ac:chgData name="Matthew Ford" userId="68fd6156-412a-43ca-9bfd-1d515e10ff54" providerId="ADAL" clId="{1DE76875-5CD4-4A70-96A4-442198C29F22}" dt="2024-06-17T23:48:14.168" v="2146" actId="12788"/>
          <ac:spMkLst>
            <pc:docMk/>
            <pc:sldMk cId="3254986428" sldId="257"/>
            <ac:spMk id="4" creationId="{E5D28CCA-CC60-C6A8-9E29-59392301077A}"/>
          </ac:spMkLst>
        </pc:spChg>
        <pc:spChg chg="add mod">
          <ac:chgData name="Matthew Ford" userId="68fd6156-412a-43ca-9bfd-1d515e10ff54" providerId="ADAL" clId="{1DE76875-5CD4-4A70-96A4-442198C29F22}" dt="2024-06-17T23:48:14.168" v="2146" actId="12788"/>
          <ac:spMkLst>
            <pc:docMk/>
            <pc:sldMk cId="3254986428" sldId="257"/>
            <ac:spMk id="5" creationId="{CADA5F8C-664E-81C3-A979-3656CB2165F8}"/>
          </ac:spMkLst>
        </pc:spChg>
        <pc:spChg chg="add mod">
          <ac:chgData name="Matthew Ford" userId="68fd6156-412a-43ca-9bfd-1d515e10ff54" providerId="ADAL" clId="{1DE76875-5CD4-4A70-96A4-442198C29F22}" dt="2024-06-17T23:48:14.168" v="2146" actId="12788"/>
          <ac:spMkLst>
            <pc:docMk/>
            <pc:sldMk cId="3254986428" sldId="257"/>
            <ac:spMk id="6" creationId="{1D555521-86B3-7CA9-EC2A-EC70DF36874C}"/>
          </ac:spMkLst>
        </pc:spChg>
        <pc:spChg chg="add del mod">
          <ac:chgData name="Matthew Ford" userId="68fd6156-412a-43ca-9bfd-1d515e10ff54" providerId="ADAL" clId="{1DE76875-5CD4-4A70-96A4-442198C29F22}" dt="2024-06-17T23:47:07.231" v="2133" actId="478"/>
          <ac:spMkLst>
            <pc:docMk/>
            <pc:sldMk cId="3254986428" sldId="257"/>
            <ac:spMk id="7" creationId="{1FAD8651-2838-9638-5CC8-485786A6A5A5}"/>
          </ac:spMkLst>
        </pc:spChg>
        <pc:spChg chg="add del mod">
          <ac:chgData name="Matthew Ford" userId="68fd6156-412a-43ca-9bfd-1d515e10ff54" providerId="ADAL" clId="{1DE76875-5CD4-4A70-96A4-442198C29F22}" dt="2024-06-17T23:47:08.153" v="2134" actId="478"/>
          <ac:spMkLst>
            <pc:docMk/>
            <pc:sldMk cId="3254986428" sldId="257"/>
            <ac:spMk id="8" creationId="{988EF928-A157-C210-D734-58563694A88A}"/>
          </ac:spMkLst>
        </pc:spChg>
        <pc:spChg chg="add del mod">
          <ac:chgData name="Matthew Ford" userId="68fd6156-412a-43ca-9bfd-1d515e10ff54" providerId="ADAL" clId="{1DE76875-5CD4-4A70-96A4-442198C29F22}" dt="2024-06-17T23:47:09.172" v="2135" actId="478"/>
          <ac:spMkLst>
            <pc:docMk/>
            <pc:sldMk cId="3254986428" sldId="257"/>
            <ac:spMk id="9" creationId="{0E5FB154-0DFB-4838-84CD-DF60626AE6C2}"/>
          </ac:spMkLst>
        </pc:spChg>
        <pc:spChg chg="add del mod">
          <ac:chgData name="Matthew Ford" userId="68fd6156-412a-43ca-9bfd-1d515e10ff54" providerId="ADAL" clId="{1DE76875-5CD4-4A70-96A4-442198C29F22}" dt="2024-06-17T23:47:05.853" v="2132" actId="478"/>
          <ac:spMkLst>
            <pc:docMk/>
            <pc:sldMk cId="3254986428" sldId="257"/>
            <ac:spMk id="10" creationId="{5E9719F1-A9A7-2CC9-FCD8-8F971A65641B}"/>
          </ac:spMkLst>
        </pc:spChg>
      </pc:sldChg>
      <pc:sldChg chg="addSp delSp modSp new mod">
        <pc:chgData name="Matthew Ford" userId="68fd6156-412a-43ca-9bfd-1d515e10ff54" providerId="ADAL" clId="{1DE76875-5CD4-4A70-96A4-442198C29F22}" dt="2024-06-17T23:54:54.827" v="2147" actId="207"/>
        <pc:sldMkLst>
          <pc:docMk/>
          <pc:sldMk cId="3181950521" sldId="258"/>
        </pc:sldMkLst>
        <pc:spChg chg="mod">
          <ac:chgData name="Matthew Ford" userId="68fd6156-412a-43ca-9bfd-1d515e10ff54" providerId="ADAL" clId="{1DE76875-5CD4-4A70-96A4-442198C29F22}" dt="2024-06-17T18:06:33.072" v="65" actId="20577"/>
          <ac:spMkLst>
            <pc:docMk/>
            <pc:sldMk cId="3181950521" sldId="258"/>
            <ac:spMk id="2" creationId="{8A1B8CAD-745E-C81A-F1BF-9A796B178687}"/>
          </ac:spMkLst>
        </pc:spChg>
        <pc:spChg chg="add mod">
          <ac:chgData name="Matthew Ford" userId="68fd6156-412a-43ca-9bfd-1d515e10ff54" providerId="ADAL" clId="{1DE76875-5CD4-4A70-96A4-442198C29F22}" dt="2024-06-17T23:16:33.186" v="2029" actId="13822"/>
          <ac:spMkLst>
            <pc:docMk/>
            <pc:sldMk cId="3181950521" sldId="258"/>
            <ac:spMk id="6" creationId="{355B45E2-AF2C-0DA0-EC6D-08D250D9629C}"/>
          </ac:spMkLst>
        </pc:spChg>
        <pc:spChg chg="add mod">
          <ac:chgData name="Matthew Ford" userId="68fd6156-412a-43ca-9bfd-1d515e10ff54" providerId="ADAL" clId="{1DE76875-5CD4-4A70-96A4-442198C29F22}" dt="2024-06-17T23:37:34.974" v="2088" actId="1076"/>
          <ac:spMkLst>
            <pc:docMk/>
            <pc:sldMk cId="3181950521" sldId="258"/>
            <ac:spMk id="7" creationId="{FE31FDB2-0719-E51B-1E1B-B024D1F8E93A}"/>
          </ac:spMkLst>
        </pc:spChg>
        <pc:spChg chg="add mod">
          <ac:chgData name="Matthew Ford" userId="68fd6156-412a-43ca-9bfd-1d515e10ff54" providerId="ADAL" clId="{1DE76875-5CD4-4A70-96A4-442198C29F22}" dt="2024-06-17T23:16:35.166" v="2030" actId="13822"/>
          <ac:spMkLst>
            <pc:docMk/>
            <pc:sldMk cId="3181950521" sldId="258"/>
            <ac:spMk id="8" creationId="{978A2A3A-5888-2193-D21A-230C00FCEBCF}"/>
          </ac:spMkLst>
        </pc:spChg>
        <pc:spChg chg="add mod">
          <ac:chgData name="Matthew Ford" userId="68fd6156-412a-43ca-9bfd-1d515e10ff54" providerId="ADAL" clId="{1DE76875-5CD4-4A70-96A4-442198C29F22}" dt="2024-06-17T23:37:31.621" v="2087" actId="1076"/>
          <ac:spMkLst>
            <pc:docMk/>
            <pc:sldMk cId="3181950521" sldId="258"/>
            <ac:spMk id="9" creationId="{0B898B5D-8D71-FAC3-AC0D-1D36C43EA92E}"/>
          </ac:spMkLst>
        </pc:spChg>
        <pc:spChg chg="add mod">
          <ac:chgData name="Matthew Ford" userId="68fd6156-412a-43ca-9bfd-1d515e10ff54" providerId="ADAL" clId="{1DE76875-5CD4-4A70-96A4-442198C29F22}" dt="2024-06-17T23:39:05.909" v="2117" actId="1076"/>
          <ac:spMkLst>
            <pc:docMk/>
            <pc:sldMk cId="3181950521" sldId="258"/>
            <ac:spMk id="10" creationId="{1151BD0A-FAF2-0100-6C5F-3B4BDA9D7A6F}"/>
          </ac:spMkLst>
        </pc:spChg>
        <pc:spChg chg="add mod">
          <ac:chgData name="Matthew Ford" userId="68fd6156-412a-43ca-9bfd-1d515e10ff54" providerId="ADAL" clId="{1DE76875-5CD4-4A70-96A4-442198C29F22}" dt="2024-06-17T23:16:36.719" v="2031" actId="13822"/>
          <ac:spMkLst>
            <pc:docMk/>
            <pc:sldMk cId="3181950521" sldId="258"/>
            <ac:spMk id="11" creationId="{6D11979D-3615-A7A2-48DC-33550C4B0FA1}"/>
          </ac:spMkLst>
        </pc:spChg>
        <pc:spChg chg="add mod">
          <ac:chgData name="Matthew Ford" userId="68fd6156-412a-43ca-9bfd-1d515e10ff54" providerId="ADAL" clId="{1DE76875-5CD4-4A70-96A4-442198C29F22}" dt="2024-06-17T23:16:38.242" v="2032" actId="13822"/>
          <ac:spMkLst>
            <pc:docMk/>
            <pc:sldMk cId="3181950521" sldId="258"/>
            <ac:spMk id="30" creationId="{566A60AD-4712-797A-0AE4-A37875D6B8CB}"/>
          </ac:spMkLst>
        </pc:spChg>
        <pc:spChg chg="add mod">
          <ac:chgData name="Matthew Ford" userId="68fd6156-412a-43ca-9bfd-1d515e10ff54" providerId="ADAL" clId="{1DE76875-5CD4-4A70-96A4-442198C29F22}" dt="2024-06-17T23:36:48.805" v="2079" actId="1076"/>
          <ac:spMkLst>
            <pc:docMk/>
            <pc:sldMk cId="3181950521" sldId="258"/>
            <ac:spMk id="43" creationId="{49BE83FC-CA66-DE3F-5567-53866106FB6E}"/>
          </ac:spMkLst>
        </pc:spChg>
        <pc:spChg chg="add mod">
          <ac:chgData name="Matthew Ford" userId="68fd6156-412a-43ca-9bfd-1d515e10ff54" providerId="ADAL" clId="{1DE76875-5CD4-4A70-96A4-442198C29F22}" dt="2024-06-17T23:36:53.568" v="2080" actId="1076"/>
          <ac:spMkLst>
            <pc:docMk/>
            <pc:sldMk cId="3181950521" sldId="258"/>
            <ac:spMk id="45" creationId="{E00E5773-96BE-4180-9DB5-61FD723F9702}"/>
          </ac:spMkLst>
        </pc:spChg>
        <pc:spChg chg="add mod">
          <ac:chgData name="Matthew Ford" userId="68fd6156-412a-43ca-9bfd-1d515e10ff54" providerId="ADAL" clId="{1DE76875-5CD4-4A70-96A4-442198C29F22}" dt="2024-06-17T23:38:27.333" v="2101" actId="13822"/>
          <ac:spMkLst>
            <pc:docMk/>
            <pc:sldMk cId="3181950521" sldId="258"/>
            <ac:spMk id="66" creationId="{1DC0D60A-54D8-0B78-DF9C-9AFC68C90D8A}"/>
          </ac:spMkLst>
        </pc:spChg>
        <pc:spChg chg="add mod">
          <ac:chgData name="Matthew Ford" userId="68fd6156-412a-43ca-9bfd-1d515e10ff54" providerId="ADAL" clId="{1DE76875-5CD4-4A70-96A4-442198C29F22}" dt="2024-06-17T23:54:54.827" v="2147" actId="207"/>
          <ac:spMkLst>
            <pc:docMk/>
            <pc:sldMk cId="3181950521" sldId="258"/>
            <ac:spMk id="67" creationId="{CDF70D1B-1894-33A5-AED5-AE7A8BE41419}"/>
          </ac:spMkLst>
        </pc:spChg>
        <pc:picChg chg="add mod">
          <ac:chgData name="Matthew Ford" userId="68fd6156-412a-43ca-9bfd-1d515e10ff54" providerId="ADAL" clId="{1DE76875-5CD4-4A70-96A4-442198C29F22}" dt="2024-06-17T23:35:46.104" v="2063" actId="1076"/>
          <ac:picMkLst>
            <pc:docMk/>
            <pc:sldMk cId="3181950521" sldId="258"/>
            <ac:picMk id="50" creationId="{C2AFDB6C-2451-9D3F-4F5C-FD37AC332C03}"/>
          </ac:picMkLst>
        </pc:picChg>
        <pc:picChg chg="add mod">
          <ac:chgData name="Matthew Ford" userId="68fd6156-412a-43ca-9bfd-1d515e10ff54" providerId="ADAL" clId="{1DE76875-5CD4-4A70-96A4-442198C29F22}" dt="2024-06-17T23:37:56.102" v="2095" actId="1076"/>
          <ac:picMkLst>
            <pc:docMk/>
            <pc:sldMk cId="3181950521" sldId="258"/>
            <ac:picMk id="51" creationId="{188719C0-8478-935B-3673-C12E7DC36EA3}"/>
          </ac:picMkLst>
        </pc:picChg>
        <pc:picChg chg="add mod">
          <ac:chgData name="Matthew Ford" userId="68fd6156-412a-43ca-9bfd-1d515e10ff54" providerId="ADAL" clId="{1DE76875-5CD4-4A70-96A4-442198C29F22}" dt="2024-06-17T23:36:06.015" v="2070" actId="1076"/>
          <ac:picMkLst>
            <pc:docMk/>
            <pc:sldMk cId="3181950521" sldId="258"/>
            <ac:picMk id="52" creationId="{27A4FB46-7486-1F53-0628-6C15B2B92F14}"/>
          </ac:picMkLst>
        </pc:picChg>
        <pc:picChg chg="add mod">
          <ac:chgData name="Matthew Ford" userId="68fd6156-412a-43ca-9bfd-1d515e10ff54" providerId="ADAL" clId="{1DE76875-5CD4-4A70-96A4-442198C29F22}" dt="2024-06-17T23:36:28.225" v="2072" actId="1076"/>
          <ac:picMkLst>
            <pc:docMk/>
            <pc:sldMk cId="3181950521" sldId="258"/>
            <ac:picMk id="53" creationId="{3758858D-8FCD-C0C6-178C-6C276CEC8E83}"/>
          </ac:picMkLst>
        </pc:picChg>
        <pc:picChg chg="add mod">
          <ac:chgData name="Matthew Ford" userId="68fd6156-412a-43ca-9bfd-1d515e10ff54" providerId="ADAL" clId="{1DE76875-5CD4-4A70-96A4-442198C29F22}" dt="2024-06-17T23:36:31.620" v="2074" actId="1076"/>
          <ac:picMkLst>
            <pc:docMk/>
            <pc:sldMk cId="3181950521" sldId="258"/>
            <ac:picMk id="54" creationId="{E100908C-5553-3C05-D153-6BF646E470B3}"/>
          </ac:picMkLst>
        </pc:picChg>
        <pc:picChg chg="add mod">
          <ac:chgData name="Matthew Ford" userId="68fd6156-412a-43ca-9bfd-1d515e10ff54" providerId="ADAL" clId="{1DE76875-5CD4-4A70-96A4-442198C29F22}" dt="2024-06-17T23:38:00.319" v="2097" actId="1076"/>
          <ac:picMkLst>
            <pc:docMk/>
            <pc:sldMk cId="3181950521" sldId="258"/>
            <ac:picMk id="65" creationId="{DD7738C9-7F9A-E978-7491-DBFA8A264C6C}"/>
          </ac:picMkLst>
        </pc:picChg>
        <pc:cxnChg chg="add mod">
          <ac:chgData name="Matthew Ford" userId="68fd6156-412a-43ca-9bfd-1d515e10ff54" providerId="ADAL" clId="{1DE76875-5CD4-4A70-96A4-442198C29F22}" dt="2024-06-17T23:37:04.239" v="2081" actId="465"/>
          <ac:cxnSpMkLst>
            <pc:docMk/>
            <pc:sldMk cId="3181950521" sldId="258"/>
            <ac:cxnSpMk id="4" creationId="{40F1321D-01CC-7BA7-558F-3B54B78C7AB1}"/>
          </ac:cxnSpMkLst>
        </pc:cxnChg>
        <pc:cxnChg chg="add mod">
          <ac:chgData name="Matthew Ford" userId="68fd6156-412a-43ca-9bfd-1d515e10ff54" providerId="ADAL" clId="{1DE76875-5CD4-4A70-96A4-442198C29F22}" dt="2024-06-17T23:37:11.424" v="2082" actId="14100"/>
          <ac:cxnSpMkLst>
            <pc:docMk/>
            <pc:sldMk cId="3181950521" sldId="258"/>
            <ac:cxnSpMk id="13" creationId="{86152C48-9DC8-3252-079B-E6E6653CE1E5}"/>
          </ac:cxnSpMkLst>
        </pc:cxnChg>
        <pc:cxnChg chg="add mod">
          <ac:chgData name="Matthew Ford" userId="68fd6156-412a-43ca-9bfd-1d515e10ff54" providerId="ADAL" clId="{1DE76875-5CD4-4A70-96A4-442198C29F22}" dt="2024-06-17T23:37:40.929" v="2090" actId="14100"/>
          <ac:cxnSpMkLst>
            <pc:docMk/>
            <pc:sldMk cId="3181950521" sldId="258"/>
            <ac:cxnSpMk id="14" creationId="{BCDAAF35-12DF-0FCE-8E23-63818D55F63E}"/>
          </ac:cxnSpMkLst>
        </pc:cxnChg>
        <pc:cxnChg chg="add mod">
          <ac:chgData name="Matthew Ford" userId="68fd6156-412a-43ca-9bfd-1d515e10ff54" providerId="ADAL" clId="{1DE76875-5CD4-4A70-96A4-442198C29F22}" dt="2024-06-17T23:37:14.235" v="2083" actId="14100"/>
          <ac:cxnSpMkLst>
            <pc:docMk/>
            <pc:sldMk cId="3181950521" sldId="258"/>
            <ac:cxnSpMk id="17" creationId="{FF6990A3-4F8F-4940-21E4-7481CBD6E9B8}"/>
          </ac:cxnSpMkLst>
        </pc:cxnChg>
        <pc:cxnChg chg="add mod">
          <ac:chgData name="Matthew Ford" userId="68fd6156-412a-43ca-9bfd-1d515e10ff54" providerId="ADAL" clId="{1DE76875-5CD4-4A70-96A4-442198C29F22}" dt="2024-06-17T23:37:45.445" v="2092" actId="14100"/>
          <ac:cxnSpMkLst>
            <pc:docMk/>
            <pc:sldMk cId="3181950521" sldId="258"/>
            <ac:cxnSpMk id="20" creationId="{C344EC59-E66B-3A65-4CB1-D39FD803987A}"/>
          </ac:cxnSpMkLst>
        </pc:cxnChg>
        <pc:cxnChg chg="add del mod">
          <ac:chgData name="Matthew Ford" userId="68fd6156-412a-43ca-9bfd-1d515e10ff54" providerId="ADAL" clId="{1DE76875-5CD4-4A70-96A4-442198C29F22}" dt="2024-06-17T23:39:06.205" v="2118" actId="478"/>
          <ac:cxnSpMkLst>
            <pc:docMk/>
            <pc:sldMk cId="3181950521" sldId="258"/>
            <ac:cxnSpMk id="23" creationId="{8011A7A9-3CC9-0532-5771-98780DADF8F2}"/>
          </ac:cxnSpMkLst>
        </pc:cxnChg>
        <pc:cxnChg chg="add mod">
          <ac:chgData name="Matthew Ford" userId="68fd6156-412a-43ca-9bfd-1d515e10ff54" providerId="ADAL" clId="{1DE76875-5CD4-4A70-96A4-442198C29F22}" dt="2024-06-17T23:37:16.855" v="2084" actId="14100"/>
          <ac:cxnSpMkLst>
            <pc:docMk/>
            <pc:sldMk cId="3181950521" sldId="258"/>
            <ac:cxnSpMk id="26" creationId="{0369F7BB-1494-6F77-9703-D083AC080921}"/>
          </ac:cxnSpMkLst>
        </pc:cxnChg>
        <pc:cxnChg chg="add mod">
          <ac:chgData name="Matthew Ford" userId="68fd6156-412a-43ca-9bfd-1d515e10ff54" providerId="ADAL" clId="{1DE76875-5CD4-4A70-96A4-442198C29F22}" dt="2024-06-17T23:37:19.876" v="2085" actId="14100"/>
          <ac:cxnSpMkLst>
            <pc:docMk/>
            <pc:sldMk cId="3181950521" sldId="258"/>
            <ac:cxnSpMk id="32" creationId="{CD553902-800E-45DA-1345-AE4CE7BE59A9}"/>
          </ac:cxnSpMkLst>
        </pc:cxnChg>
      </pc:sldChg>
      <pc:sldChg chg="modSp new mod">
        <pc:chgData name="Matthew Ford" userId="68fd6156-412a-43ca-9bfd-1d515e10ff54" providerId="ADAL" clId="{1DE76875-5CD4-4A70-96A4-442198C29F22}" dt="2024-06-17T18:07:03.334" v="216" actId="20577"/>
        <pc:sldMkLst>
          <pc:docMk/>
          <pc:sldMk cId="2010301335" sldId="259"/>
        </pc:sldMkLst>
        <pc:spChg chg="mod">
          <ac:chgData name="Matthew Ford" userId="68fd6156-412a-43ca-9bfd-1d515e10ff54" providerId="ADAL" clId="{1DE76875-5CD4-4A70-96A4-442198C29F22}" dt="2024-06-17T18:07:03.334" v="216" actId="20577"/>
          <ac:spMkLst>
            <pc:docMk/>
            <pc:sldMk cId="2010301335" sldId="259"/>
            <ac:spMk id="2" creationId="{EBFE6660-DA37-0074-92F1-DDEEF708571A}"/>
          </ac:spMkLst>
        </pc:spChg>
      </pc:sldChg>
      <pc:sldChg chg="addSp delSp modSp new mod">
        <pc:chgData name="Matthew Ford" userId="68fd6156-412a-43ca-9bfd-1d515e10ff54" providerId="ADAL" clId="{1DE76875-5CD4-4A70-96A4-442198C29F22}" dt="2024-06-17T21:48:17.336" v="1110" actId="207"/>
        <pc:sldMkLst>
          <pc:docMk/>
          <pc:sldMk cId="3645321199" sldId="260"/>
        </pc:sldMkLst>
        <pc:spChg chg="mod">
          <ac:chgData name="Matthew Ford" userId="68fd6156-412a-43ca-9bfd-1d515e10ff54" providerId="ADAL" clId="{1DE76875-5CD4-4A70-96A4-442198C29F22}" dt="2024-06-17T21:48:17.336" v="1110" actId="207"/>
          <ac:spMkLst>
            <pc:docMk/>
            <pc:sldMk cId="3645321199" sldId="260"/>
            <ac:spMk id="2" creationId="{12E5C37E-F9B5-C6FC-5E4A-98D4E5BC05B3}"/>
          </ac:spMkLst>
        </pc:spChg>
        <pc:spChg chg="add mod">
          <ac:chgData name="Matthew Ford" userId="68fd6156-412a-43ca-9bfd-1d515e10ff54" providerId="ADAL" clId="{1DE76875-5CD4-4A70-96A4-442198C29F22}" dt="2024-06-17T19:07:54.121" v="602" actId="207"/>
          <ac:spMkLst>
            <pc:docMk/>
            <pc:sldMk cId="3645321199" sldId="260"/>
            <ac:spMk id="10" creationId="{6F949E60-FAA9-86B8-28C6-7BB281142EBF}"/>
          </ac:spMkLst>
        </pc:spChg>
        <pc:spChg chg="add mod">
          <ac:chgData name="Matthew Ford" userId="68fd6156-412a-43ca-9bfd-1d515e10ff54" providerId="ADAL" clId="{1DE76875-5CD4-4A70-96A4-442198C29F22}" dt="2024-06-17T19:07:58.052" v="603" actId="207"/>
          <ac:spMkLst>
            <pc:docMk/>
            <pc:sldMk cId="3645321199" sldId="260"/>
            <ac:spMk id="11" creationId="{0895E6FB-6C2A-9F41-1CCC-338904153D62}"/>
          </ac:spMkLst>
        </pc:spChg>
        <pc:spChg chg="add mod">
          <ac:chgData name="Matthew Ford" userId="68fd6156-412a-43ca-9bfd-1d515e10ff54" providerId="ADAL" clId="{1DE76875-5CD4-4A70-96A4-442198C29F22}" dt="2024-06-17T19:08:01.267" v="604" actId="207"/>
          <ac:spMkLst>
            <pc:docMk/>
            <pc:sldMk cId="3645321199" sldId="260"/>
            <ac:spMk id="12" creationId="{C29F09C2-5A97-E4E2-620D-9FAAB0304484}"/>
          </ac:spMkLst>
        </pc:spChg>
        <pc:graphicFrameChg chg="add mod">
          <ac:chgData name="Matthew Ford" userId="68fd6156-412a-43ca-9bfd-1d515e10ff54" providerId="ADAL" clId="{1DE76875-5CD4-4A70-96A4-442198C29F22}" dt="2024-06-17T19:07:45.295" v="601"/>
          <ac:graphicFrameMkLst>
            <pc:docMk/>
            <pc:sldMk cId="3645321199" sldId="260"/>
            <ac:graphicFrameMk id="5" creationId="{E73DF365-6A19-1094-D26C-E06C25C770AE}"/>
          </ac:graphicFrameMkLst>
        </pc:graphicFrameChg>
        <pc:cxnChg chg="add del mod">
          <ac:chgData name="Matthew Ford" userId="68fd6156-412a-43ca-9bfd-1d515e10ff54" providerId="ADAL" clId="{1DE76875-5CD4-4A70-96A4-442198C29F22}" dt="2024-06-17T18:44:52.434" v="410" actId="478"/>
          <ac:cxnSpMkLst>
            <pc:docMk/>
            <pc:sldMk cId="3645321199" sldId="260"/>
            <ac:cxnSpMk id="7" creationId="{FCD3EF8E-D9FB-DABA-1EBB-813CA39C438A}"/>
          </ac:cxnSpMkLst>
        </pc:cxnChg>
      </pc:sldChg>
      <pc:sldChg chg="addSp delSp modSp new mod">
        <pc:chgData name="Matthew Ford" userId="68fd6156-412a-43ca-9bfd-1d515e10ff54" providerId="ADAL" clId="{1DE76875-5CD4-4A70-96A4-442198C29F22}" dt="2024-06-17T19:22:34.105" v="703" actId="692"/>
        <pc:sldMkLst>
          <pc:docMk/>
          <pc:sldMk cId="1033164427" sldId="261"/>
        </pc:sldMkLst>
        <pc:spChg chg="mod">
          <ac:chgData name="Matthew Ford" userId="68fd6156-412a-43ca-9bfd-1d515e10ff54" providerId="ADAL" clId="{1DE76875-5CD4-4A70-96A4-442198C29F22}" dt="2024-06-17T18:54:30.282" v="547" actId="114"/>
          <ac:spMkLst>
            <pc:docMk/>
            <pc:sldMk cId="1033164427" sldId="261"/>
            <ac:spMk id="2" creationId="{60CD6D77-52AE-114B-EFF5-6110A39F2FA7}"/>
          </ac:spMkLst>
        </pc:spChg>
        <pc:spChg chg="add del mod">
          <ac:chgData name="Matthew Ford" userId="68fd6156-412a-43ca-9bfd-1d515e10ff54" providerId="ADAL" clId="{1DE76875-5CD4-4A70-96A4-442198C29F22}" dt="2024-06-17T19:11:57.372" v="650" actId="478"/>
          <ac:spMkLst>
            <pc:docMk/>
            <pc:sldMk cId="1033164427" sldId="261"/>
            <ac:spMk id="6" creationId="{99D63BDB-DEDE-6E8B-6568-0F827EF1313A}"/>
          </ac:spMkLst>
        </pc:spChg>
        <pc:spChg chg="add mod">
          <ac:chgData name="Matthew Ford" userId="68fd6156-412a-43ca-9bfd-1d515e10ff54" providerId="ADAL" clId="{1DE76875-5CD4-4A70-96A4-442198C29F22}" dt="2024-06-17T19:15:49.009" v="670" actId="1076"/>
          <ac:spMkLst>
            <pc:docMk/>
            <pc:sldMk cId="1033164427" sldId="261"/>
            <ac:spMk id="7" creationId="{46616D51-3F0F-35D5-A1F8-27D23A1E46F9}"/>
          </ac:spMkLst>
        </pc:spChg>
        <pc:spChg chg="add mod">
          <ac:chgData name="Matthew Ford" userId="68fd6156-412a-43ca-9bfd-1d515e10ff54" providerId="ADAL" clId="{1DE76875-5CD4-4A70-96A4-442198C29F22}" dt="2024-06-17T19:15:53.144" v="671" actId="1076"/>
          <ac:spMkLst>
            <pc:docMk/>
            <pc:sldMk cId="1033164427" sldId="261"/>
            <ac:spMk id="8" creationId="{94E064D0-FE41-829A-01CA-9CFD29E750C4}"/>
          </ac:spMkLst>
        </pc:spChg>
        <pc:graphicFrameChg chg="add mod">
          <ac:chgData name="Matthew Ford" userId="68fd6156-412a-43ca-9bfd-1d515e10ff54" providerId="ADAL" clId="{1DE76875-5CD4-4A70-96A4-442198C29F22}" dt="2024-06-17T19:22:34.105" v="703" actId="692"/>
          <ac:graphicFrameMkLst>
            <pc:docMk/>
            <pc:sldMk cId="1033164427" sldId="261"/>
            <ac:graphicFrameMk id="5" creationId="{1BBFE7F2-9484-2A44-49FD-FEB6BB077445}"/>
          </ac:graphicFrameMkLst>
        </pc:graphicFrameChg>
      </pc:sldChg>
      <pc:sldChg chg="addSp modSp new mod">
        <pc:chgData name="Matthew Ford" userId="68fd6156-412a-43ca-9bfd-1d515e10ff54" providerId="ADAL" clId="{1DE76875-5CD4-4A70-96A4-442198C29F22}" dt="2024-06-17T23:31:15.430" v="2049"/>
        <pc:sldMkLst>
          <pc:docMk/>
          <pc:sldMk cId="3729940188" sldId="262"/>
        </pc:sldMkLst>
        <pc:spChg chg="mod">
          <ac:chgData name="Matthew Ford" userId="68fd6156-412a-43ca-9bfd-1d515e10ff54" providerId="ADAL" clId="{1DE76875-5CD4-4A70-96A4-442198C29F22}" dt="2024-06-17T19:24:11.918" v="1085" actId="20577"/>
          <ac:spMkLst>
            <pc:docMk/>
            <pc:sldMk cId="3729940188" sldId="262"/>
            <ac:spMk id="2" creationId="{5BAE7350-538F-FEB6-7BAA-4E90AF0C0284}"/>
          </ac:spMkLst>
        </pc:spChg>
        <pc:graphicFrameChg chg="add mod">
          <ac:chgData name="Matthew Ford" userId="68fd6156-412a-43ca-9bfd-1d515e10ff54" providerId="ADAL" clId="{1DE76875-5CD4-4A70-96A4-442198C29F22}" dt="2024-06-17T23:31:15.430" v="2049"/>
          <ac:graphicFrameMkLst>
            <pc:docMk/>
            <pc:sldMk cId="3729940188" sldId="262"/>
            <ac:graphicFrameMk id="5" creationId="{FE94DA75-892C-E535-B063-CCD1304C5BDF}"/>
          </ac:graphicFrameMkLst>
        </pc:graphicFrameChg>
      </pc:sldChg>
      <pc:sldChg chg="addSp delSp modSp new mod setBg chgLayout">
        <pc:chgData name="Matthew Ford" userId="68fd6156-412a-43ca-9bfd-1d515e10ff54" providerId="ADAL" clId="{1DE76875-5CD4-4A70-96A4-442198C29F22}" dt="2024-06-17T23:08:46.279" v="1788"/>
        <pc:sldMkLst>
          <pc:docMk/>
          <pc:sldMk cId="3293034934" sldId="263"/>
        </pc:sldMkLst>
        <pc:spChg chg="del">
          <ac:chgData name="Matthew Ford" userId="68fd6156-412a-43ca-9bfd-1d515e10ff54" providerId="ADAL" clId="{1DE76875-5CD4-4A70-96A4-442198C29F22}" dt="2024-06-17T22:50:44.988" v="1228" actId="700"/>
          <ac:spMkLst>
            <pc:docMk/>
            <pc:sldMk cId="3293034934" sldId="263"/>
            <ac:spMk id="2" creationId="{6DDC4425-3226-EE16-4ED5-7D931E157BD9}"/>
          </ac:spMkLst>
        </pc:spChg>
        <pc:picChg chg="add mod">
          <ac:chgData name="Matthew Ford" userId="68fd6156-412a-43ca-9bfd-1d515e10ff54" providerId="ADAL" clId="{1DE76875-5CD4-4A70-96A4-442198C29F22}" dt="2024-06-17T22:54:47.821" v="1249" actId="14100"/>
          <ac:picMkLst>
            <pc:docMk/>
            <pc:sldMk cId="3293034934" sldId="263"/>
            <ac:picMk id="4" creationId="{BF6362FE-0377-C71B-8BDC-41F7C25E12C5}"/>
          </ac:picMkLst>
        </pc:picChg>
      </pc:sldChg>
      <pc:sldChg chg="addSp delSp modSp new del mod ord chgLayout">
        <pc:chgData name="Matthew Ford" userId="68fd6156-412a-43ca-9bfd-1d515e10ff54" providerId="ADAL" clId="{1DE76875-5CD4-4A70-96A4-442198C29F22}" dt="2024-06-17T23:46:21.732" v="2131" actId="47"/>
        <pc:sldMkLst>
          <pc:docMk/>
          <pc:sldMk cId="3170609152" sldId="264"/>
        </pc:sldMkLst>
        <pc:spChg chg="del">
          <ac:chgData name="Matthew Ford" userId="68fd6156-412a-43ca-9bfd-1d515e10ff54" providerId="ADAL" clId="{1DE76875-5CD4-4A70-96A4-442198C29F22}" dt="2024-06-17T23:28:00.232" v="2037" actId="700"/>
          <ac:spMkLst>
            <pc:docMk/>
            <pc:sldMk cId="3170609152" sldId="264"/>
            <ac:spMk id="2" creationId="{C1CA6A54-CC07-A1B1-56B4-3DFB6E837478}"/>
          </ac:spMkLst>
        </pc:spChg>
        <pc:picChg chg="add mod">
          <ac:chgData name="Matthew Ford" userId="68fd6156-412a-43ca-9bfd-1d515e10ff54" providerId="ADAL" clId="{1DE76875-5CD4-4A70-96A4-442198C29F22}" dt="2024-06-17T23:45:19.371" v="2130" actId="14100"/>
          <ac:picMkLst>
            <pc:docMk/>
            <pc:sldMk cId="3170609152" sldId="264"/>
            <ac:picMk id="4" creationId="{37EF4584-F0C3-20CD-4AF2-F08F6562ACA7}"/>
          </ac:picMkLst>
        </pc:picChg>
      </pc:sldChg>
      <pc:sldChg chg="delSp modSp add mod">
        <pc:chgData name="Matthew Ford" userId="68fd6156-412a-43ca-9bfd-1d515e10ff54" providerId="ADAL" clId="{1DE76875-5CD4-4A70-96A4-442198C29F22}" dt="2024-06-17T23:43:25.190" v="2127" actId="207"/>
        <pc:sldMkLst>
          <pc:docMk/>
          <pc:sldMk cId="3480489816" sldId="268"/>
        </pc:sldMkLst>
        <pc:spChg chg="mod">
          <ac:chgData name="Matthew Ford" userId="68fd6156-412a-43ca-9bfd-1d515e10ff54" providerId="ADAL" clId="{1DE76875-5CD4-4A70-96A4-442198C29F22}" dt="2024-06-17T23:43:25.190" v="2127" actId="207"/>
          <ac:spMkLst>
            <pc:docMk/>
            <pc:sldMk cId="3480489816" sldId="268"/>
            <ac:spMk id="4" creationId="{EA70C3AD-1476-432E-B1CB-B1D87766DB37}"/>
          </ac:spMkLst>
        </pc:spChg>
        <pc:spChg chg="del">
          <ac:chgData name="Matthew Ford" userId="68fd6156-412a-43ca-9bfd-1d515e10ff54" providerId="ADAL" clId="{1DE76875-5CD4-4A70-96A4-442198C29F22}" dt="2024-06-17T23:34:32.916" v="2051" actId="478"/>
          <ac:spMkLst>
            <pc:docMk/>
            <pc:sldMk cId="3480489816" sldId="268"/>
            <ac:spMk id="17" creationId="{B9AACB26-D57B-4D03-8CDF-6EB925F8B7FF}"/>
          </ac:spMkLst>
        </pc:spChg>
        <pc:spChg chg="del">
          <ac:chgData name="Matthew Ford" userId="68fd6156-412a-43ca-9bfd-1d515e10ff54" providerId="ADAL" clId="{1DE76875-5CD4-4A70-96A4-442198C29F22}" dt="2024-06-17T23:34:34.033" v="2052" actId="478"/>
          <ac:spMkLst>
            <pc:docMk/>
            <pc:sldMk cId="3480489816" sldId="268"/>
            <ac:spMk id="18" creationId="{E40B019C-23BD-4575-8302-9CBD24A2CEC3}"/>
          </ac:spMkLst>
        </pc:spChg>
        <pc:grpChg chg="mod">
          <ac:chgData name="Matthew Ford" userId="68fd6156-412a-43ca-9bfd-1d515e10ff54" providerId="ADAL" clId="{1DE76875-5CD4-4A70-96A4-442198C29F22}" dt="2024-06-17T23:34:45.428" v="2059" actId="1076"/>
          <ac:grpSpMkLst>
            <pc:docMk/>
            <pc:sldMk cId="3480489816" sldId="268"/>
            <ac:grpSpMk id="16" creationId="{3055546D-F3BD-4F84-BD04-85447DAE0AD6}"/>
          </ac:grpSpMkLst>
        </pc:grpChg>
      </pc:sldChg>
      <pc:sldMasterChg chg="setBg modSldLayout">
        <pc:chgData name="Matthew Ford" userId="68fd6156-412a-43ca-9bfd-1d515e10ff54" providerId="ADAL" clId="{1DE76875-5CD4-4A70-96A4-442198C29F22}" dt="2024-06-17T23:08:55.330" v="1790"/>
        <pc:sldMasterMkLst>
          <pc:docMk/>
          <pc:sldMasterMk cId="980811258" sldId="2147483648"/>
        </pc:sldMasterMkLst>
        <pc:sldLayoutChg chg="setBg">
          <pc:chgData name="Matthew Ford" userId="68fd6156-412a-43ca-9bfd-1d515e10ff54" providerId="ADAL" clId="{1DE76875-5CD4-4A70-96A4-442198C29F22}" dt="2024-06-17T23:08:55.330" v="1790"/>
          <pc:sldLayoutMkLst>
            <pc:docMk/>
            <pc:sldMasterMk cId="980811258" sldId="2147483648"/>
            <pc:sldLayoutMk cId="1958266305" sldId="2147483649"/>
          </pc:sldLayoutMkLst>
        </pc:sldLayoutChg>
        <pc:sldLayoutChg chg="setBg">
          <pc:chgData name="Matthew Ford" userId="68fd6156-412a-43ca-9bfd-1d515e10ff54" providerId="ADAL" clId="{1DE76875-5CD4-4A70-96A4-442198C29F22}" dt="2024-06-17T23:08:55.330" v="1790"/>
          <pc:sldLayoutMkLst>
            <pc:docMk/>
            <pc:sldMasterMk cId="980811258" sldId="2147483648"/>
            <pc:sldLayoutMk cId="4050786378" sldId="2147483650"/>
          </pc:sldLayoutMkLst>
        </pc:sldLayoutChg>
        <pc:sldLayoutChg chg="setBg">
          <pc:chgData name="Matthew Ford" userId="68fd6156-412a-43ca-9bfd-1d515e10ff54" providerId="ADAL" clId="{1DE76875-5CD4-4A70-96A4-442198C29F22}" dt="2024-06-17T23:08:55.330" v="1790"/>
          <pc:sldLayoutMkLst>
            <pc:docMk/>
            <pc:sldMasterMk cId="980811258" sldId="2147483648"/>
            <pc:sldLayoutMk cId="2481319016" sldId="2147483651"/>
          </pc:sldLayoutMkLst>
        </pc:sldLayoutChg>
        <pc:sldLayoutChg chg="setBg">
          <pc:chgData name="Matthew Ford" userId="68fd6156-412a-43ca-9bfd-1d515e10ff54" providerId="ADAL" clId="{1DE76875-5CD4-4A70-96A4-442198C29F22}" dt="2024-06-17T23:08:55.330" v="1790"/>
          <pc:sldLayoutMkLst>
            <pc:docMk/>
            <pc:sldMasterMk cId="980811258" sldId="2147483648"/>
            <pc:sldLayoutMk cId="1495514343" sldId="2147483652"/>
          </pc:sldLayoutMkLst>
        </pc:sldLayoutChg>
        <pc:sldLayoutChg chg="setBg">
          <pc:chgData name="Matthew Ford" userId="68fd6156-412a-43ca-9bfd-1d515e10ff54" providerId="ADAL" clId="{1DE76875-5CD4-4A70-96A4-442198C29F22}" dt="2024-06-17T23:08:55.330" v="1790"/>
          <pc:sldLayoutMkLst>
            <pc:docMk/>
            <pc:sldMasterMk cId="980811258" sldId="2147483648"/>
            <pc:sldLayoutMk cId="2209629766" sldId="2147483653"/>
          </pc:sldLayoutMkLst>
        </pc:sldLayoutChg>
        <pc:sldLayoutChg chg="modSp mod setBg">
          <pc:chgData name="Matthew Ford" userId="68fd6156-412a-43ca-9bfd-1d515e10ff54" providerId="ADAL" clId="{1DE76875-5CD4-4A70-96A4-442198C29F22}" dt="2024-06-17T23:08:55.330" v="1790"/>
          <pc:sldLayoutMkLst>
            <pc:docMk/>
            <pc:sldMasterMk cId="980811258" sldId="2147483648"/>
            <pc:sldLayoutMk cId="1456456138" sldId="2147483654"/>
          </pc:sldLayoutMkLst>
          <pc:spChg chg="mod">
            <ac:chgData name="Matthew Ford" userId="68fd6156-412a-43ca-9bfd-1d515e10ff54" providerId="ADAL" clId="{1DE76875-5CD4-4A70-96A4-442198C29F22}" dt="2024-06-17T17:19:21.885" v="10" actId="14100"/>
            <ac:spMkLst>
              <pc:docMk/>
              <pc:sldMasterMk cId="980811258" sldId="2147483648"/>
              <pc:sldLayoutMk cId="1456456138" sldId="2147483654"/>
              <ac:spMk id="2" creationId="{6A0E44C8-2EAE-AF06-90F3-AF2F20337087}"/>
            </ac:spMkLst>
          </pc:spChg>
        </pc:sldLayoutChg>
        <pc:sldLayoutChg chg="setBg">
          <pc:chgData name="Matthew Ford" userId="68fd6156-412a-43ca-9bfd-1d515e10ff54" providerId="ADAL" clId="{1DE76875-5CD4-4A70-96A4-442198C29F22}" dt="2024-06-17T23:08:55.330" v="1790"/>
          <pc:sldLayoutMkLst>
            <pc:docMk/>
            <pc:sldMasterMk cId="980811258" sldId="2147483648"/>
            <pc:sldLayoutMk cId="3697139595" sldId="2147483655"/>
          </pc:sldLayoutMkLst>
        </pc:sldLayoutChg>
        <pc:sldLayoutChg chg="setBg">
          <pc:chgData name="Matthew Ford" userId="68fd6156-412a-43ca-9bfd-1d515e10ff54" providerId="ADAL" clId="{1DE76875-5CD4-4A70-96A4-442198C29F22}" dt="2024-06-17T23:08:55.330" v="1790"/>
          <pc:sldLayoutMkLst>
            <pc:docMk/>
            <pc:sldMasterMk cId="980811258" sldId="2147483648"/>
            <pc:sldLayoutMk cId="3611699463" sldId="2147483656"/>
          </pc:sldLayoutMkLst>
        </pc:sldLayoutChg>
        <pc:sldLayoutChg chg="setBg">
          <pc:chgData name="Matthew Ford" userId="68fd6156-412a-43ca-9bfd-1d515e10ff54" providerId="ADAL" clId="{1DE76875-5CD4-4A70-96A4-442198C29F22}" dt="2024-06-17T23:08:55.330" v="1790"/>
          <pc:sldLayoutMkLst>
            <pc:docMk/>
            <pc:sldMasterMk cId="980811258" sldId="2147483648"/>
            <pc:sldLayoutMk cId="4060893192" sldId="2147483657"/>
          </pc:sldLayoutMkLst>
        </pc:sldLayoutChg>
        <pc:sldLayoutChg chg="setBg">
          <pc:chgData name="Matthew Ford" userId="68fd6156-412a-43ca-9bfd-1d515e10ff54" providerId="ADAL" clId="{1DE76875-5CD4-4A70-96A4-442198C29F22}" dt="2024-06-17T23:08:55.330" v="1790"/>
          <pc:sldLayoutMkLst>
            <pc:docMk/>
            <pc:sldMasterMk cId="980811258" sldId="2147483648"/>
            <pc:sldLayoutMk cId="4046663820" sldId="2147483658"/>
          </pc:sldLayoutMkLst>
        </pc:sldLayoutChg>
        <pc:sldLayoutChg chg="setBg">
          <pc:chgData name="Matthew Ford" userId="68fd6156-412a-43ca-9bfd-1d515e10ff54" providerId="ADAL" clId="{1DE76875-5CD4-4A70-96A4-442198C29F22}" dt="2024-06-17T23:08:55.330" v="1790"/>
          <pc:sldLayoutMkLst>
            <pc:docMk/>
            <pc:sldMasterMk cId="980811258" sldId="2147483648"/>
            <pc:sldLayoutMk cId="1003812796" sldId="214748365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4"/>
            <c:spPr>
              <a:solidFill>
                <a:srgbClr val="AE78D6"/>
              </a:solidFill>
              <a:ln w="9525">
                <a:solidFill>
                  <a:schemeClr val="tx1"/>
                </a:solidFill>
              </a:ln>
              <a:effectLst/>
            </c:spPr>
          </c:marker>
          <c:dPt>
            <c:idx val="9"/>
            <c:marker>
              <c:symbol val="square"/>
              <c:size val="14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8419-4CC5-9D51-85EA0133AD05}"/>
              </c:ext>
            </c:extLst>
          </c:dPt>
          <c:dPt>
            <c:idx val="25"/>
            <c:marker>
              <c:symbol val="square"/>
              <c:size val="14"/>
              <c:spPr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419-4CC5-9D51-85EA0133AD05}"/>
              </c:ext>
            </c:extLst>
          </c:dPt>
          <c:xVal>
            <c:numRef>
              <c:f>Sheet1!$A$2:$A$27</c:f>
              <c:numCache>
                <c:formatCode>General</c:formatCode>
                <c:ptCount val="26"/>
                <c:pt idx="0">
                  <c:v>7</c:v>
                </c:pt>
                <c:pt idx="1">
                  <c:v>10</c:v>
                </c:pt>
                <c:pt idx="2">
                  <c:v>9</c:v>
                </c:pt>
                <c:pt idx="3">
                  <c:v>8</c:v>
                </c:pt>
                <c:pt idx="4">
                  <c:v>9</c:v>
                </c:pt>
                <c:pt idx="5">
                  <c:v>8</c:v>
                </c:pt>
                <c:pt idx="6">
                  <c:v>7</c:v>
                </c:pt>
                <c:pt idx="7">
                  <c:v>9</c:v>
                </c:pt>
                <c:pt idx="8">
                  <c:v>9</c:v>
                </c:pt>
                <c:pt idx="9">
                  <c:v>7</c:v>
                </c:pt>
                <c:pt idx="10">
                  <c:v>9</c:v>
                </c:pt>
                <c:pt idx="11">
                  <c:v>8</c:v>
                </c:pt>
                <c:pt idx="12">
                  <c:v>6</c:v>
                </c:pt>
                <c:pt idx="13">
                  <c:v>10</c:v>
                </c:pt>
                <c:pt idx="14">
                  <c:v>10</c:v>
                </c:pt>
                <c:pt idx="15">
                  <c:v>6</c:v>
                </c:pt>
                <c:pt idx="16">
                  <c:v>3</c:v>
                </c:pt>
                <c:pt idx="17">
                  <c:v>10</c:v>
                </c:pt>
                <c:pt idx="18">
                  <c:v>6</c:v>
                </c:pt>
                <c:pt idx="19">
                  <c:v>10</c:v>
                </c:pt>
                <c:pt idx="20">
                  <c:v>9</c:v>
                </c:pt>
                <c:pt idx="21">
                  <c:v>7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2</c:v>
                </c:pt>
              </c:numCache>
            </c:numRef>
          </c:xVal>
          <c:yVal>
            <c:numRef>
              <c:f>Sheet1!$B$2:$B$27</c:f>
              <c:numCache>
                <c:formatCode>General</c:formatCode>
                <c:ptCount val="26"/>
                <c:pt idx="0">
                  <c:v>6</c:v>
                </c:pt>
                <c:pt idx="1">
                  <c:v>10</c:v>
                </c:pt>
                <c:pt idx="2">
                  <c:v>8</c:v>
                </c:pt>
                <c:pt idx="3">
                  <c:v>10</c:v>
                </c:pt>
                <c:pt idx="4">
                  <c:v>9</c:v>
                </c:pt>
                <c:pt idx="5">
                  <c:v>8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8</c:v>
                </c:pt>
                <c:pt idx="13">
                  <c:v>10</c:v>
                </c:pt>
                <c:pt idx="14">
                  <c:v>10</c:v>
                </c:pt>
                <c:pt idx="15">
                  <c:v>4</c:v>
                </c:pt>
                <c:pt idx="16">
                  <c:v>4</c:v>
                </c:pt>
                <c:pt idx="17">
                  <c:v>9</c:v>
                </c:pt>
                <c:pt idx="18">
                  <c:v>8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19-4CC5-9D51-85EA0133AD05}"/>
            </c:ext>
          </c:extLst>
        </c:ser>
        <c:ser>
          <c:idx val="1"/>
          <c:order val="1"/>
          <c:tx>
            <c:v>Agreement</c:v>
          </c:tx>
          <c:spPr>
            <a:ln w="317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10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10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1-8419-4CC5-9D51-85EA0133AD05}"/>
            </c:ext>
          </c:extLst>
        </c:ser>
        <c:ser>
          <c:idx val="2"/>
          <c:order val="2"/>
          <c:tx>
            <c:v>Plus</c:v>
          </c:tx>
          <c:spPr>
            <a:ln w="2540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12</c:v>
              </c:pt>
            </c:numLit>
          </c:xVal>
          <c:yVal>
            <c:numLit>
              <c:formatCode>General</c:formatCode>
              <c:ptCount val="2"/>
              <c:pt idx="0">
                <c:v>3</c:v>
              </c:pt>
              <c:pt idx="1">
                <c:v>15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3-8419-4CC5-9D51-85EA0133AD05}"/>
            </c:ext>
          </c:extLst>
        </c:ser>
        <c:ser>
          <c:idx val="3"/>
          <c:order val="3"/>
          <c:tx>
            <c:v>Minus</c:v>
          </c:tx>
          <c:spPr>
            <a:ln w="25400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12</c:v>
              </c:pt>
            </c:numLit>
          </c:xVal>
          <c:yVal>
            <c:numLit>
              <c:formatCode>General</c:formatCode>
              <c:ptCount val="2"/>
              <c:pt idx="0">
                <c:v>-3</c:v>
              </c:pt>
              <c:pt idx="1">
                <c:v>9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4-8419-4CC5-9D51-85EA0133A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0491088"/>
        <c:axId val="2060492528"/>
      </c:scatterChart>
      <c:valAx>
        <c:axId val="2060491088"/>
        <c:scaling>
          <c:orientation val="minMax"/>
          <c:max val="10.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Instructor</a:t>
                </a:r>
                <a:r>
                  <a:rPr lang="en-US" sz="2400" baseline="0" dirty="0"/>
                  <a:t> score</a:t>
                </a:r>
                <a:endParaRPr lang="en-US" sz="2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492528"/>
        <c:crosses val="autoZero"/>
        <c:crossBetween val="midCat"/>
      </c:valAx>
      <c:valAx>
        <c:axId val="2060492528"/>
        <c:scaling>
          <c:orientation val="minMax"/>
          <c:max val="10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Student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491088"/>
        <c:crosses val="autoZero"/>
        <c:crossBetween val="midCat"/>
      </c:valAx>
      <c:spPr>
        <a:solidFill>
          <a:schemeClr val="bg1">
            <a:lumMod val="75000"/>
            <a:lumOff val="2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56397637795276"/>
          <c:y val="3.4611279859050208E-2"/>
          <c:w val="0.8423735236220472"/>
          <c:h val="0.688310784289412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Bias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dkDnDiag">
                <a:fgClr>
                  <a:schemeClr val="accent4"/>
                </a:fgClr>
                <a:bgClr>
                  <a:srgbClr val="404040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735-4729-83FB-58117C84D6ED}"/>
              </c:ext>
            </c:extLst>
          </c:dPt>
          <c:dPt>
            <c:idx val="4"/>
            <c:invertIfNegative val="0"/>
            <c:bubble3D val="0"/>
            <c:spPr>
              <a:pattFill prst="dkDnDiag">
                <a:fgClr>
                  <a:schemeClr val="accent4"/>
                </a:fgClr>
                <a:bgClr>
                  <a:srgbClr val="404040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35-4729-83FB-58117C84D6ED}"/>
              </c:ext>
            </c:extLst>
          </c:dPt>
          <c:dPt>
            <c:idx val="5"/>
            <c:invertIfNegative val="0"/>
            <c:bubble3D val="0"/>
            <c:spPr>
              <a:pattFill prst="dkDnDiag">
                <a:fgClr>
                  <a:schemeClr val="accent4"/>
                </a:fgClr>
                <a:bgClr>
                  <a:srgbClr val="404040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735-4729-83FB-58117C84D6ED}"/>
              </c:ext>
            </c:extLst>
          </c:dPt>
          <c:dPt>
            <c:idx val="6"/>
            <c:invertIfNegative val="0"/>
            <c:bubble3D val="0"/>
            <c:spPr>
              <a:pattFill prst="dkDnDiag">
                <a:fgClr>
                  <a:schemeClr val="accent4"/>
                </a:fgClr>
                <a:bgClr>
                  <a:srgbClr val="404040"/>
                </a:bgClr>
              </a:patt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735-4729-83FB-58117C84D6ED}"/>
              </c:ext>
            </c:extLst>
          </c:dPt>
          <c:cat>
            <c:strRef>
              <c:f>Sheet1!$A$2:$A$9</c:f>
              <c:strCache>
                <c:ptCount val="8"/>
                <c:pt idx="0">
                  <c:v>HW 1</c:v>
                </c:pt>
                <c:pt idx="1">
                  <c:v>HW 2</c:v>
                </c:pt>
                <c:pt idx="2">
                  <c:v>HW 3</c:v>
                </c:pt>
                <c:pt idx="3">
                  <c:v>HW 4</c:v>
                </c:pt>
                <c:pt idx="4">
                  <c:v>HW 5</c:v>
                </c:pt>
                <c:pt idx="5">
                  <c:v>HW 1</c:v>
                </c:pt>
                <c:pt idx="6">
                  <c:v>HW 2</c:v>
                </c:pt>
                <c:pt idx="7">
                  <c:v>HW 3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-2.4999999999999901E-2</c:v>
                </c:pt>
                <c:pt idx="1">
                  <c:v>0.14399999999999999</c:v>
                </c:pt>
                <c:pt idx="2">
                  <c:v>5.6000000000000001E-2</c:v>
                </c:pt>
                <c:pt idx="3">
                  <c:v>4.4444444444444398E-2</c:v>
                </c:pt>
                <c:pt idx="4">
                  <c:v>1.8939393939393898E-2</c:v>
                </c:pt>
                <c:pt idx="5">
                  <c:v>7.2499999999999995E-2</c:v>
                </c:pt>
                <c:pt idx="6">
                  <c:v>5.4166666666666599E-2</c:v>
                </c:pt>
                <c:pt idx="7">
                  <c:v>7.6086956521739094E-2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35-4729-83FB-58117C84D6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Outliers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HW 1</c:v>
                </c:pt>
                <c:pt idx="1">
                  <c:v>HW 2</c:v>
                </c:pt>
                <c:pt idx="2">
                  <c:v>HW 3</c:v>
                </c:pt>
                <c:pt idx="3">
                  <c:v>HW 4</c:v>
                </c:pt>
                <c:pt idx="4">
                  <c:v>HW 5</c:v>
                </c:pt>
                <c:pt idx="5">
                  <c:v>HW 1</c:v>
                </c:pt>
                <c:pt idx="6">
                  <c:v>HW 2</c:v>
                </c:pt>
                <c:pt idx="7">
                  <c:v>HW 3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0.05</c:v>
                </c:pt>
                <c:pt idx="1">
                  <c:v>0.12</c:v>
                </c:pt>
                <c:pt idx="2">
                  <c:v>0</c:v>
                </c:pt>
                <c:pt idx="3">
                  <c:v>0</c:v>
                </c:pt>
                <c:pt idx="4">
                  <c:v>4.54545454545454E-2</c:v>
                </c:pt>
                <c:pt idx="5">
                  <c:v>0.24</c:v>
                </c:pt>
                <c:pt idx="6">
                  <c:v>8.3333333333333301E-2</c:v>
                </c:pt>
                <c:pt idx="7">
                  <c:v>4.3478260869565202E-2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35-4729-83FB-58117C84D6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RMS error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HW 1</c:v>
                </c:pt>
                <c:pt idx="1">
                  <c:v>HW 2</c:v>
                </c:pt>
                <c:pt idx="2">
                  <c:v>HW 3</c:v>
                </c:pt>
                <c:pt idx="3">
                  <c:v>HW 4</c:v>
                </c:pt>
                <c:pt idx="4">
                  <c:v>HW 5</c:v>
                </c:pt>
                <c:pt idx="5">
                  <c:v>HW 1</c:v>
                </c:pt>
                <c:pt idx="6">
                  <c:v>HW 2</c:v>
                </c:pt>
                <c:pt idx="7">
                  <c:v>HW 3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9.7153360776681699E-2</c:v>
                </c:pt>
                <c:pt idx="1">
                  <c:v>0.21908902300206601</c:v>
                </c:pt>
                <c:pt idx="2">
                  <c:v>0.135646599662505</c:v>
                </c:pt>
                <c:pt idx="3">
                  <c:v>0.105409255338945</c:v>
                </c:pt>
                <c:pt idx="4">
                  <c:v>0.10807077740672</c:v>
                </c:pt>
                <c:pt idx="5">
                  <c:v>0.270705097846346</c:v>
                </c:pt>
                <c:pt idx="6">
                  <c:v>0.14361406616344999</c:v>
                </c:pt>
                <c:pt idx="7">
                  <c:v>0.13791932109184199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35-4729-83FB-58117C84D6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3100464"/>
        <c:axId val="493102864"/>
      </c:barChart>
      <c:catAx>
        <c:axId val="49310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102864"/>
        <c:crosses val="autoZero"/>
        <c:auto val="1"/>
        <c:lblAlgn val="ctr"/>
        <c:lblOffset val="100"/>
        <c:noMultiLvlLbl val="0"/>
      </c:catAx>
      <c:valAx>
        <c:axId val="493102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100464"/>
        <c:crosses val="autoZero"/>
        <c:crossBetween val="between"/>
      </c:valAx>
      <c:spPr>
        <a:solidFill>
          <a:schemeClr val="bg1">
            <a:lumMod val="75000"/>
            <a:lumOff val="25000"/>
          </a:schemeClr>
        </a:solidFill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2863042035567225"/>
          <c:y val="5.6590304067892575E-2"/>
          <c:w val="0.14719590696348053"/>
          <c:h val="0.22808350087268692"/>
        </c:manualLayout>
      </c:layout>
      <c:overlay val="1"/>
      <c:spPr>
        <a:solidFill>
          <a:schemeClr val="bg1">
            <a:lumMod val="75000"/>
            <a:lumOff val="2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166257446043521"/>
          <c:y val="0.10360318551234848"/>
          <c:w val="0.59827239298504664"/>
          <c:h val="0.7490996002336272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Strongly Agree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 ask myself more questions about my answers as I am completing assignments.</c:v>
                </c:pt>
                <c:pt idx="1">
                  <c:v>I review my past homework assignments more carefully to study for quizzes.</c:v>
                </c:pt>
                <c:pt idx="2">
                  <c:v>I spend more time reviewing my work and reflecting on my mistakes after I submit homework assignments.</c:v>
                </c:pt>
                <c:pt idx="3">
                  <c:v>Reviewing my homework assignments helps me learn the material better.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8</c:v>
                </c:pt>
                <c:pt idx="2">
                  <c:v>10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21-4356-9A4A-E13E78DE77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Agree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 ask myself more questions about my answers as I am completing assignments.</c:v>
                </c:pt>
                <c:pt idx="1">
                  <c:v>I review my past homework assignments more carefully to study for quizzes.</c:v>
                </c:pt>
                <c:pt idx="2">
                  <c:v>I spend more time reviewing my work and reflecting on my mistakes after I submit homework assignments.</c:v>
                </c:pt>
                <c:pt idx="3">
                  <c:v>Reviewing my homework assignments helps me learn the material better.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21-4356-9A4A-E13E78DE77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tx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 ask myself more questions about my answers as I am completing assignments.</c:v>
                </c:pt>
                <c:pt idx="1">
                  <c:v>I review my past homework assignments more carefully to study for quizzes.</c:v>
                </c:pt>
                <c:pt idx="2">
                  <c:v>I spend more time reviewing my work and reflecting on my mistakes after I submit homework assignments.</c:v>
                </c:pt>
                <c:pt idx="3">
                  <c:v>Reviewing my homework assignments helps me learn the material better.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21-4356-9A4A-E13E78DE773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Disagree</c:v>
                </c:pt>
              </c:strCache>
            </c:strRef>
          </c:tx>
          <c:spPr>
            <a:solidFill>
              <a:schemeClr val="tx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 ask myself more questions about my answers as I am completing assignments.</c:v>
                </c:pt>
                <c:pt idx="1">
                  <c:v>I review my past homework assignments more carefully to study for quizzes.</c:v>
                </c:pt>
                <c:pt idx="2">
                  <c:v>I spend more time reviewing my work and reflecting on my mistakes after I submit homework assignments.</c:v>
                </c:pt>
                <c:pt idx="3">
                  <c:v>Reviewing my homework assignments helps me learn the material better.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921-4356-9A4A-E13E78DE773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Strongly disagree</c:v>
                </c:pt>
              </c:strCache>
            </c:strRef>
          </c:tx>
          <c:spPr>
            <a:solidFill>
              <a:schemeClr val="tx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 ask myself more questions about my answers as I am completing assignments.</c:v>
                </c:pt>
                <c:pt idx="1">
                  <c:v>I review my past homework assignments more carefully to study for quizzes.</c:v>
                </c:pt>
                <c:pt idx="2">
                  <c:v>I spend more time reviewing my work and reflecting on my mistakes after I submit homework assignments.</c:v>
                </c:pt>
                <c:pt idx="3">
                  <c:v>Reviewing my homework assignments helps me learn the material better.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921-4356-9A4A-E13E78DE77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5543088"/>
        <c:axId val="385541168"/>
      </c:barChart>
      <c:catAx>
        <c:axId val="385543088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low"/>
        <c:crossAx val="385541168"/>
        <c:crosses val="autoZero"/>
        <c:auto val="0"/>
        <c:lblAlgn val="ctr"/>
        <c:lblOffset val="100"/>
        <c:noMultiLvlLbl val="0"/>
      </c:catAx>
      <c:valAx>
        <c:axId val="38554116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543088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 w="12700">
              <a:solidFill>
                <a:schemeClr val="tx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3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24-4857-888F-4DB04D3F4BD0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3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F24-4857-888F-4DB04D3F4BD0}"/>
              </c:ext>
            </c:extLst>
          </c:dPt>
          <c:cat>
            <c:strRef>
              <c:f>Sheet1!$A$2:$A$8</c:f>
              <c:strCache>
                <c:ptCount val="7"/>
                <c:pt idx="0">
                  <c:v>Learning from mistakes</c:v>
                </c:pt>
                <c:pt idx="1">
                  <c:v>Self-reflection</c:v>
                </c:pt>
                <c:pt idx="2">
                  <c:v>Deep learning</c:v>
                </c:pt>
                <c:pt idx="3">
                  <c:v>Want more guidance from instructor</c:v>
                </c:pt>
                <c:pt idx="4">
                  <c:v>Opportunity for feedback</c:v>
                </c:pt>
                <c:pt idx="5">
                  <c:v>Productive struggle</c:v>
                </c:pt>
                <c:pt idx="6">
                  <c:v>Traditional HW is equally good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24-4857-888F-4DB04D3F4B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68000464"/>
        <c:axId val="368001904"/>
      </c:barChart>
      <c:catAx>
        <c:axId val="36800046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Theme</a:t>
                </a:r>
              </a:p>
            </c:rich>
          </c:tx>
          <c:layout>
            <c:manualLayout>
              <c:xMode val="edge"/>
              <c:yMode val="edge"/>
              <c:x val="3.6231884057971015E-3"/>
              <c:y val="0.483616301776914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001904"/>
        <c:crosses val="autoZero"/>
        <c:auto val="1"/>
        <c:lblAlgn val="ctr"/>
        <c:lblOffset val="100"/>
        <c:noMultiLvlLbl val="0"/>
      </c:catAx>
      <c:valAx>
        <c:axId val="368001904"/>
        <c:scaling>
          <c:orientation val="minMax"/>
          <c:max val="7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Number</a:t>
                </a:r>
                <a:r>
                  <a:rPr lang="en-US" sz="2400" baseline="0" dirty="0"/>
                  <a:t> of comments</a:t>
                </a:r>
                <a:endParaRPr lang="en-US" sz="2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000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0.31015</cdr:x>
      <cdr:y>0.86941</cdr:y>
    </cdr:from>
    <cdr:to>
      <cdr:x>0.50746</cdr:x>
      <cdr:y>0.94389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A1233282-F2E7-80FD-E6FF-7AA430978036}"/>
            </a:ext>
          </a:extLst>
        </cdr:cNvPr>
        <cdr:cNvSpPr txBox="1"/>
      </cdr:nvSpPr>
      <cdr:spPr>
        <a:xfrm xmlns:a="http://schemas.openxmlformats.org/drawingml/2006/main">
          <a:off x="3593481" y="5083332"/>
          <a:ext cx="2286001" cy="4354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2000" dirty="0">
              <a:solidFill>
                <a:schemeClr val="tx1"/>
              </a:solidFill>
            </a:rPr>
            <a:t>Mechanical Design</a:t>
          </a:r>
        </a:p>
      </cdr:txBody>
    </cdr:sp>
  </cdr:relSizeAnchor>
  <cdr:relSizeAnchor xmlns:cdr="http://schemas.openxmlformats.org/drawingml/2006/chartDrawing">
    <cdr:from>
      <cdr:x>0.73003</cdr:x>
      <cdr:y>0.87322</cdr:y>
    </cdr:from>
    <cdr:to>
      <cdr:x>0.92733</cdr:x>
      <cdr:y>0.94771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24501F52-5B68-D0D8-C023-42C0A7A4C286}"/>
            </a:ext>
          </a:extLst>
        </cdr:cNvPr>
        <cdr:cNvSpPr txBox="1"/>
      </cdr:nvSpPr>
      <cdr:spPr>
        <a:xfrm xmlns:a="http://schemas.openxmlformats.org/drawingml/2006/main">
          <a:off x="8458200" y="5105634"/>
          <a:ext cx="2286001" cy="4354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dirty="0">
              <a:solidFill>
                <a:schemeClr val="tx1"/>
              </a:solidFill>
            </a:rPr>
            <a:t>System Dynamics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0.09929</cdr:y>
    </cdr:from>
    <cdr:to>
      <cdr:x>0.33726</cdr:x>
      <cdr:y>0.29697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26AB0C9-DE85-80A8-012E-649E151AE86C}"/>
            </a:ext>
          </a:extLst>
        </cdr:cNvPr>
        <cdr:cNvSpPr txBox="1"/>
      </cdr:nvSpPr>
      <cdr:spPr>
        <a:xfrm xmlns:a="http://schemas.openxmlformats.org/drawingml/2006/main">
          <a:off x="0" y="544488"/>
          <a:ext cx="3968684" cy="10840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>
              <a:solidFill>
                <a:schemeClr val="tx1"/>
              </a:solidFill>
            </a:rPr>
            <a:t>I </a:t>
          </a:r>
          <a:r>
            <a:rPr lang="en-US" sz="1800" b="1" dirty="0">
              <a:solidFill>
                <a:schemeClr val="accent3"/>
              </a:solidFill>
            </a:rPr>
            <a:t>ask myself more questions </a:t>
          </a:r>
          <a:r>
            <a:rPr lang="en-US" sz="1800" dirty="0">
              <a:solidFill>
                <a:schemeClr val="tx1"/>
              </a:solidFill>
            </a:rPr>
            <a:t>about my answers as I am completing assignments.</a:t>
          </a:r>
        </a:p>
      </cdr:txBody>
    </cdr:sp>
  </cdr:relSizeAnchor>
  <cdr:relSizeAnchor xmlns:cdr="http://schemas.openxmlformats.org/drawingml/2006/chartDrawing">
    <cdr:from>
      <cdr:x>0</cdr:x>
      <cdr:y>0.29888</cdr:y>
    </cdr:from>
    <cdr:to>
      <cdr:x>0.34126</cdr:x>
      <cdr:y>0.46841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63A2737C-979A-AF60-987B-1C92092FFDA9}"/>
            </a:ext>
          </a:extLst>
        </cdr:cNvPr>
        <cdr:cNvSpPr txBox="1"/>
      </cdr:nvSpPr>
      <cdr:spPr>
        <a:xfrm xmlns:a="http://schemas.openxmlformats.org/drawingml/2006/main">
          <a:off x="0" y="1639044"/>
          <a:ext cx="4015774" cy="9296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800" dirty="0">
              <a:solidFill>
                <a:schemeClr val="tx1"/>
              </a:solidFill>
            </a:rPr>
            <a:t>I spend more time </a:t>
          </a:r>
          <a:r>
            <a:rPr lang="en-US" sz="1800" b="1" dirty="0">
              <a:solidFill>
                <a:schemeClr val="accent3"/>
              </a:solidFill>
            </a:rPr>
            <a:t>reviewing my work </a:t>
          </a:r>
          <a:r>
            <a:rPr lang="en-US" sz="1800" dirty="0">
              <a:solidFill>
                <a:schemeClr val="tx1"/>
              </a:solidFill>
            </a:rPr>
            <a:t>and reflecting on my mistakes after I submit homework assignments.</a:t>
          </a:r>
        </a:p>
      </cdr:txBody>
    </cdr:sp>
  </cdr:relSizeAnchor>
  <cdr:relSizeAnchor xmlns:cdr="http://schemas.openxmlformats.org/drawingml/2006/chartDrawing">
    <cdr:from>
      <cdr:x>0</cdr:x>
      <cdr:y>0.48625</cdr:y>
    </cdr:from>
    <cdr:to>
      <cdr:x>0.34527</cdr:x>
      <cdr:y>0.65449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5F6956D6-5DC2-9C53-B126-26B416FDEEC1}"/>
            </a:ext>
          </a:extLst>
        </cdr:cNvPr>
        <cdr:cNvSpPr txBox="1"/>
      </cdr:nvSpPr>
      <cdr:spPr>
        <a:xfrm xmlns:a="http://schemas.openxmlformats.org/drawingml/2006/main">
          <a:off x="0" y="2666562"/>
          <a:ext cx="4062952" cy="9226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chemeClr val="tx1"/>
              </a:solidFill>
            </a:rPr>
            <a:t> I </a:t>
          </a:r>
          <a:r>
            <a:rPr lang="en-US" sz="1800" b="1" dirty="0">
              <a:solidFill>
                <a:schemeClr val="accent3"/>
              </a:solidFill>
            </a:rPr>
            <a:t>review my past homework </a:t>
          </a:r>
          <a:r>
            <a:rPr lang="en-US" sz="1800" dirty="0">
              <a:solidFill>
                <a:schemeClr val="tx1"/>
              </a:solidFill>
            </a:rPr>
            <a:t>assignments more carefully to study for quizzes.</a:t>
          </a:r>
        </a:p>
      </cdr:txBody>
    </cdr:sp>
  </cdr:relSizeAnchor>
  <cdr:relSizeAnchor xmlns:cdr="http://schemas.openxmlformats.org/drawingml/2006/chartDrawing">
    <cdr:from>
      <cdr:x>0</cdr:x>
      <cdr:y>0.69615</cdr:y>
    </cdr:from>
    <cdr:to>
      <cdr:x>0.33726</cdr:x>
      <cdr:y>0.81435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17B0AE62-CC3F-EC54-9294-599F14E4C7B1}"/>
            </a:ext>
          </a:extLst>
        </cdr:cNvPr>
        <cdr:cNvSpPr txBox="1"/>
      </cdr:nvSpPr>
      <cdr:spPr>
        <a:xfrm xmlns:a="http://schemas.openxmlformats.org/drawingml/2006/main">
          <a:off x="0" y="3817676"/>
          <a:ext cx="3968684" cy="6481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chemeClr val="tx1"/>
              </a:solidFill>
            </a:rPr>
            <a:t>Reviewing my homework assignments helps me </a:t>
          </a:r>
          <a:r>
            <a:rPr lang="en-US" sz="1800" b="1" dirty="0">
              <a:solidFill>
                <a:schemeClr val="accent3"/>
              </a:solidFill>
            </a:rPr>
            <a:t>learn the material better</a:t>
          </a:r>
          <a:r>
            <a:rPr lang="en-US" sz="1800" dirty="0">
              <a:solidFill>
                <a:schemeClr val="tx1"/>
              </a:solidFill>
            </a:rPr>
            <a:t>.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D8546-DAEE-43F6-906A-196800B040A5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EB51F-DADF-4E6A-93C7-729EB860D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Blindfolded golfer</a:t>
            </a:r>
          </a:p>
          <a:p>
            <a:pPr marL="171450" indent="-171450">
              <a:buFontTx/>
              <a:buChar char="-"/>
            </a:pPr>
            <a:r>
              <a:rPr lang="en-US" dirty="0"/>
              <a:t>Listened very closely to instructions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Goes to course and hits ball after ball</a:t>
            </a:r>
          </a:p>
          <a:p>
            <a:pPr marL="171450" indent="-171450">
              <a:buFontTx/>
              <a:buChar char="-"/>
            </a:pPr>
            <a:r>
              <a:rPr lang="en-US" dirty="0"/>
              <a:t>listens for “plink”</a:t>
            </a:r>
          </a:p>
          <a:p>
            <a:pPr marL="0" indent="0">
              <a:buFontTx/>
              <a:buNone/>
            </a:pPr>
            <a:r>
              <a:rPr lang="en-US" dirty="0"/>
              <a:t>Students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Complete problem after problem, often alone without feedback</a:t>
            </a:r>
          </a:p>
          <a:p>
            <a:pPr marL="171450" indent="-171450">
              <a:buFontTx/>
              <a:buChar char="-"/>
            </a:pPr>
            <a:r>
              <a:rPr lang="en-US" dirty="0"/>
              <a:t>Waits for grade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EB51F-DADF-4E6A-93C7-729EB860DD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you actually enjoy grading?</a:t>
            </a:r>
          </a:p>
          <a:p>
            <a:endParaRPr lang="en-US" dirty="0"/>
          </a:p>
          <a:p>
            <a:r>
              <a:rPr lang="en-US" dirty="0"/>
              <a:t>I spend time …</a:t>
            </a:r>
          </a:p>
          <a:p>
            <a:endParaRPr lang="en-US" dirty="0"/>
          </a:p>
          <a:p>
            <a:r>
              <a:rPr lang="en-US" dirty="0"/>
              <a:t>Few problems with this: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lapse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students actually look?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0EACA-1D38-4CC0-854D-13ED8DA33D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7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Accountability &amp; ownership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TRAD: Students rarely view feedback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SELF: Students are accountable for evaluation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Shift in mindset</a:t>
            </a:r>
          </a:p>
          <a:p>
            <a:pPr marL="0" indent="0">
              <a:buFontTx/>
              <a:buNone/>
            </a:pPr>
            <a:r>
              <a:rPr lang="en-US" dirty="0"/>
              <a:t>Consistency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Structured rubrics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Common form</a:t>
            </a:r>
          </a:p>
          <a:p>
            <a:pPr marL="0" indent="0">
              <a:buFontTx/>
              <a:buNone/>
            </a:pPr>
            <a:r>
              <a:rPr lang="en-US" dirty="0"/>
              <a:t>Integrity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problem is randomly chosen to grade for ALL students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Risk, Confidence in fairness</a:t>
            </a:r>
          </a:p>
          <a:p>
            <a:pPr marL="0" indent="0">
              <a:buFontTx/>
              <a:buNone/>
            </a:pPr>
            <a:r>
              <a:rPr lang="en-US" dirty="0"/>
              <a:t>Timeliness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Adequate study time before 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EB51F-DADF-4E6A-93C7-729EB860DD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7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unit revolves around a quiz (Timeliness)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Self-evaluation with rubric (Consistency)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Students enter their own scores (accountability/ownership)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Random cross-check (integrity)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EB51F-DADF-4E6A-93C7-729EB860DD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55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Categories encourage a structured problem-solving approach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maximum resolution (3 points)…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Specific rubric gives more details about what equations or laws are relevant.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Rubric categories may be used multiple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EB51F-DADF-4E6A-93C7-729EB860DD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7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illustrates a comparison for one homework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EB51F-DADF-4E6A-93C7-729EB860DD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30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bias – note nonsignificant values</a:t>
            </a:r>
          </a:p>
          <a:p>
            <a:r>
              <a:rPr lang="en-US" dirty="0"/>
              <a:t>Note outliers</a:t>
            </a:r>
          </a:p>
          <a:p>
            <a:r>
              <a:rPr lang="en-US" dirty="0"/>
              <a:t>Note trend in RMS error</a:t>
            </a:r>
          </a:p>
          <a:p>
            <a:endParaRPr lang="en-US" dirty="0"/>
          </a:p>
          <a:p>
            <a:r>
              <a:rPr lang="en-US" dirty="0"/>
              <a:t>Average bias: &lt;5.5%</a:t>
            </a:r>
          </a:p>
          <a:p>
            <a:r>
              <a:rPr lang="en-US" dirty="0"/>
              <a:t>Average RMS: &lt;15%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EB51F-DADF-4E6A-93C7-729EB860DD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8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intervention is primarily focused on behaviors, not learning outcomes.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Agreement: 61% - 65%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Disagreement: 4%-22%</a:t>
            </a:r>
          </a:p>
          <a:p>
            <a:r>
              <a:rPr lang="en-US" dirty="0"/>
              <a:t>Students also spend more time: 20 </a:t>
            </a:r>
            <a:r>
              <a:rPr lang="en-US" dirty="0" err="1"/>
              <a:t>add’l</a:t>
            </a:r>
            <a:r>
              <a:rPr lang="en-US" dirty="0"/>
              <a:t>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EB51F-DADF-4E6A-93C7-729EB860DD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14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also asked an open-ended survey question: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1F3F4"/>
                </a:highlight>
                <a:latin typeface="docs-Roboto"/>
              </a:rPr>
              <a:t>How was your experience with self-graded homework? Do you have any suggestions to improve the process?”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Informal sentiment analysis: 65% positive, 30% neutral, 1 negative (logistics)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Student comments reference metacognitive behaviors and value of reflection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Want more guidance -&gt; consider a “Homework zero”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EB51F-DADF-4E6A-93C7-729EB860DD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4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998E-62A1-FD7E-FDC2-CFB46E83F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F81EB-E5E2-F7EF-DB7A-400A4F8F5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1EE25-0B86-AA6B-CEFE-CE8D5E5D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D734E-C995-58E6-0501-566C467B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A2B4B-200E-E785-C919-F8740A86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66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28B6-E10D-218A-808E-0C1529D4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0DC3-A51D-DDA7-2FA7-0A54BF4BB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C429E-A505-5AAD-D0CF-A729ED712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132DB-C1AB-E39C-44FB-6B3C3B443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E12B9-9C4F-0B6A-D9EF-9E573EAD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6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BA9CD6-168E-A232-672C-EFDB9DF30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49B23-7FE8-A320-4022-697BAF880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7FA77-9969-A126-47CE-0C52F0D2C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8D57C-263F-7FAF-2F84-4D2D664BB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7FB99-AC6A-4529-0A77-56723DF8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12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4B3532D9-AFC4-B5D7-C1D1-BA60399BBC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74" r="-2131" b="-2665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E6E0105D-99CC-42C7-9F34-C781CA4753B7}"/>
              </a:ext>
            </a:extLst>
          </p:cNvPr>
          <p:cNvSpPr/>
          <p:nvPr userDrawn="1"/>
        </p:nvSpPr>
        <p:spPr>
          <a:xfrm>
            <a:off x="685800" y="352434"/>
            <a:ext cx="1225234" cy="333366"/>
          </a:xfrm>
          <a:custGeom>
            <a:avLst/>
            <a:gdLst/>
            <a:ahLst/>
            <a:cxnLst/>
            <a:rect l="l" t="t" r="r" b="b"/>
            <a:pathLst>
              <a:path w="1837851" h="500049">
                <a:moveTo>
                  <a:pt x="0" y="0"/>
                </a:moveTo>
                <a:lnTo>
                  <a:pt x="1837851" y="0"/>
                </a:lnTo>
                <a:lnTo>
                  <a:pt x="1837851" y="500049"/>
                </a:lnTo>
                <a:lnTo>
                  <a:pt x="0" y="500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204BC648-8D75-31AF-D65E-5962548DBFA7}"/>
              </a:ext>
            </a:extLst>
          </p:cNvPr>
          <p:cNvSpPr/>
          <p:nvPr userDrawn="1"/>
        </p:nvSpPr>
        <p:spPr>
          <a:xfrm flipH="1" flipV="1">
            <a:off x="9683961" y="-91925"/>
            <a:ext cx="2909856" cy="1555450"/>
          </a:xfrm>
          <a:custGeom>
            <a:avLst/>
            <a:gdLst/>
            <a:ahLst/>
            <a:cxnLst/>
            <a:rect l="l" t="t" r="r" b="b"/>
            <a:pathLst>
              <a:path w="4364784" h="2333175">
                <a:moveTo>
                  <a:pt x="4364784" y="2333176"/>
                </a:moveTo>
                <a:lnTo>
                  <a:pt x="0" y="2333176"/>
                </a:lnTo>
                <a:lnTo>
                  <a:pt x="0" y="0"/>
                </a:lnTo>
                <a:lnTo>
                  <a:pt x="4364784" y="0"/>
                </a:lnTo>
                <a:lnTo>
                  <a:pt x="4364784" y="23331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20A7968C-53B0-728E-72EE-6D80CB581658}"/>
              </a:ext>
            </a:extLst>
          </p:cNvPr>
          <p:cNvSpPr/>
          <p:nvPr userDrawn="1"/>
        </p:nvSpPr>
        <p:spPr>
          <a:xfrm rot="-10547659" flipH="1" flipV="1">
            <a:off x="-291712" y="5764985"/>
            <a:ext cx="2805528" cy="1499682"/>
          </a:xfrm>
          <a:custGeom>
            <a:avLst/>
            <a:gdLst/>
            <a:ahLst/>
            <a:cxnLst/>
            <a:rect l="l" t="t" r="r" b="b"/>
            <a:pathLst>
              <a:path w="4208292" h="2249523">
                <a:moveTo>
                  <a:pt x="4208292" y="2249524"/>
                </a:moveTo>
                <a:lnTo>
                  <a:pt x="0" y="2249524"/>
                </a:lnTo>
                <a:lnTo>
                  <a:pt x="0" y="0"/>
                </a:lnTo>
                <a:lnTo>
                  <a:pt x="4208292" y="0"/>
                </a:lnTo>
                <a:lnTo>
                  <a:pt x="4208292" y="224952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A519344E-F3CF-A78D-C4E5-E46069179516}"/>
              </a:ext>
            </a:extLst>
          </p:cNvPr>
          <p:cNvGrpSpPr/>
          <p:nvPr userDrawn="1"/>
        </p:nvGrpSpPr>
        <p:grpSpPr>
          <a:xfrm>
            <a:off x="685800" y="831275"/>
            <a:ext cx="10820400" cy="5340925"/>
            <a:chOff x="0" y="0"/>
            <a:chExt cx="4274726" cy="2109995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DE4DD8A-2D4A-4943-B590-84B328298E01}"/>
                </a:ext>
              </a:extLst>
            </p:cNvPr>
            <p:cNvSpPr/>
            <p:nvPr/>
          </p:nvSpPr>
          <p:spPr>
            <a:xfrm>
              <a:off x="0" y="0"/>
              <a:ext cx="4274726" cy="2109995"/>
            </a:xfrm>
            <a:custGeom>
              <a:avLst/>
              <a:gdLst/>
              <a:ahLst/>
              <a:cxnLst/>
              <a:rect l="l" t="t" r="r" b="b"/>
              <a:pathLst>
                <a:path w="4274726" h="2109995">
                  <a:moveTo>
                    <a:pt x="0" y="0"/>
                  </a:moveTo>
                  <a:lnTo>
                    <a:pt x="4274726" y="0"/>
                  </a:lnTo>
                  <a:lnTo>
                    <a:pt x="4274726" y="2109995"/>
                  </a:lnTo>
                  <a:lnTo>
                    <a:pt x="0" y="2109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A56EF3AD-AFB4-6505-A667-5D51E1EB116A}"/>
                </a:ext>
              </a:extLst>
            </p:cNvPr>
            <p:cNvSpPr txBox="1"/>
            <p:nvPr/>
          </p:nvSpPr>
          <p:spPr>
            <a:xfrm>
              <a:off x="0" y="-47625"/>
              <a:ext cx="4274726" cy="21576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DF254189-069E-EFE3-A632-D5AD4DA7295B}"/>
              </a:ext>
            </a:extLst>
          </p:cNvPr>
          <p:cNvSpPr txBox="1"/>
          <p:nvPr userDrawn="1"/>
        </p:nvSpPr>
        <p:spPr>
          <a:xfrm>
            <a:off x="5175648" y="6276702"/>
            <a:ext cx="6330552" cy="348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8"/>
              </a:lnSpc>
            </a:pPr>
            <a:r>
              <a:rPr lang="en-US" sz="2055" spc="596">
                <a:solidFill>
                  <a:srgbClr val="FFFFFF"/>
                </a:solidFill>
                <a:latin typeface="Gill Sans Medium"/>
              </a:rPr>
              <a:t>2024 ASEE Annual Conference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605BD01-2E4B-EC9D-EB4F-D43545A95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6152" y="1732573"/>
            <a:ext cx="5221515" cy="531656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84CA7D2-AB93-6417-179F-D2EB1682E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36389" y="2394953"/>
            <a:ext cx="5158095" cy="3199075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EF7EED-6FEC-8904-14F4-B041069D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52" y="903820"/>
            <a:ext cx="5373048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802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D1C3-FF9A-D6D0-2613-7926ADE6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3500E-9B40-F32F-5019-F3505BEA8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58F6F-9707-4D38-C620-857507E5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50D7D-5370-5D5B-E4D0-09ECB1B72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15AAE-942D-A6FE-CC4A-3778D7D4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86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6750-BDFF-4129-E74A-CEED68EB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E98E2-2BBE-521E-C9C4-551B7F3B3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57F4D-D6C3-43F8-A5E0-8424E582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B0DED-814F-12B8-3304-B2D66F67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EFF12-3D8A-BBE8-CEA0-1FF3204D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1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6C47-1EB9-5DF8-A49E-53DD70B2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35" y="0"/>
            <a:ext cx="10515600" cy="101498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63DD-7B88-5263-892B-77FC7532F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169" y="1599593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85E5C-9CC0-8645-84E9-C6A4179C6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8231" y="1599593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1C8E7-A615-A660-0BDB-A899BAD2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C4F79-4383-F5D8-CF9D-CAEC1208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39FDC-C611-4582-82D5-66AA57E4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1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546C-13F2-3358-AE97-51FCDBC22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2" y="0"/>
            <a:ext cx="10515600" cy="101498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EE219-CED7-FE3E-D4D0-0529083D3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5E4EC-F410-D4B5-5703-DD93D31BE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270CF-A8F2-E351-EB8D-92D0930CA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87A9A-82A2-234E-7172-0121FCE5B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82683-62DD-8954-7375-A5C796E98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78144-AB41-841C-7B06-48A92968C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E7C1D6-88E7-C835-D98C-CBE737EC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2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44C8-2EAE-AF06-90F3-AF2F20337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5" y="0"/>
            <a:ext cx="10515600" cy="101111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960F9-444D-FC54-0A41-8D71DC7E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72397-91E8-1DA8-BC2E-0E5F50F9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24948-9953-B98B-41E6-D0796B34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5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31F62-74F1-C919-975D-00DA3676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B8B10-A10D-A37D-B94C-6EB49A88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E7DB3-0F22-10BE-3303-D14FF8BD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3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EDC4-45C5-13BB-C1B1-10E8D18B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48F64-3FBB-AF0A-C770-CEBE36E61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52A32-1EBE-300A-893F-A301A5802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C1D9F-F417-95C6-7D80-53C03E19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C4333-C0C1-5731-E2AD-201246F7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C8FA4-BDF7-A528-36ED-57B86477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99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28E4-276E-4C1B-1190-9AFA3EDA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750989-5F70-4F9D-7161-1042F58A2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67C69-790D-CCFF-FB1A-5C56F7A1B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62DBB-EF1C-AB02-9997-B1FBD9D9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AC3A2-8D98-DB92-D690-9EE29EEE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37597-677A-34E3-EF9D-56EA1471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9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13D777-508B-25B7-04EF-7B4EB087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1FDED-1A85-EE6E-1608-45AC2EDE4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AF920-EA54-1F25-633D-D87CAC517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3A217E-CE7A-4C32-B2CE-35CA58E30121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37D55-6FF3-570D-5D9F-50A6D19C7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49379-09E8-C41C-F59E-F6D867AB7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5EC638-E703-4F56-8B0F-A57DD9AD3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1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B71418-898C-FA3B-3FA4-45E601EDAFB7}"/>
              </a:ext>
            </a:extLst>
          </p:cNvPr>
          <p:cNvSpPr txBox="1"/>
          <p:nvPr/>
        </p:nvSpPr>
        <p:spPr>
          <a:xfrm>
            <a:off x="927100" y="1524000"/>
            <a:ext cx="10337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 secure, scalable approach to</a:t>
            </a:r>
          </a:p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student-graded homework for self-reflection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37DD1-060B-02E8-75FF-E76AA6437E94}"/>
              </a:ext>
            </a:extLst>
          </p:cNvPr>
          <p:cNvSpPr txBox="1"/>
          <p:nvPr/>
        </p:nvSpPr>
        <p:spPr>
          <a:xfrm>
            <a:off x="927099" y="3218190"/>
            <a:ext cx="937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Matthew Ford and Heather Dillon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DAB992-4C2C-C8D5-32E4-42D6C2A7E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71"/>
          <a:stretch/>
        </p:blipFill>
        <p:spPr bwMode="auto">
          <a:xfrm>
            <a:off x="927100" y="5002283"/>
            <a:ext cx="10337800" cy="663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0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94B9-3D41-E6A4-D6DA-BC728977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 recognize the </a:t>
            </a:r>
            <a:r>
              <a:rPr lang="en-US" b="1" dirty="0">
                <a:solidFill>
                  <a:schemeClr val="accent3"/>
                </a:solidFill>
              </a:rPr>
              <a:t>value</a:t>
            </a:r>
            <a:r>
              <a:rPr lang="en-US" dirty="0"/>
              <a:t> of self-grading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4F1235B-93D0-CB1B-9A40-847D10B12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76610"/>
              </p:ext>
            </p:extLst>
          </p:nvPr>
        </p:nvGraphicFramePr>
        <p:xfrm>
          <a:off x="419100" y="1011115"/>
          <a:ext cx="10515600" cy="4437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D459F7-EA08-014C-C6AD-BD7BC6233F88}"/>
              </a:ext>
            </a:extLst>
          </p:cNvPr>
          <p:cNvSpPr txBox="1"/>
          <p:nvPr/>
        </p:nvSpPr>
        <p:spPr>
          <a:xfrm>
            <a:off x="3390900" y="5702300"/>
            <a:ext cx="8280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NewRomanPSMT"/>
              </a:rPr>
              <a:t>“…it became clear that struggling with the homework was the</a:t>
            </a:r>
          </a:p>
          <a:p>
            <a:pPr algn="l"/>
            <a:r>
              <a:rPr lang="en-US" sz="2400" b="0" i="0" u="none" strike="noStrike" baseline="0" dirty="0">
                <a:latin typeface="TimesNewRomanPSMT"/>
              </a:rPr>
              <a:t>only way to have consistently good quiz grades.”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265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B1C5-C83C-03C0-C782-B6501D2B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Suggestions?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43DA9-C629-C3B4-2B5D-4C2119DD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91" y="1486903"/>
            <a:ext cx="4583409" cy="4583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DFBF12-CB16-A203-DBC1-A99B86AE3139}"/>
              </a:ext>
            </a:extLst>
          </p:cNvPr>
          <p:cNvSpPr txBox="1"/>
          <p:nvPr/>
        </p:nvSpPr>
        <p:spPr>
          <a:xfrm>
            <a:off x="7035799" y="1486903"/>
            <a:ext cx="45834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you use Canvas, scan the QR to download the Python code.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9D4B78-872F-7AE4-E024-0493E5F33652}"/>
              </a:ext>
            </a:extLst>
          </p:cNvPr>
          <p:cNvSpPr txBox="1"/>
          <p:nvPr/>
        </p:nvSpPr>
        <p:spPr>
          <a:xfrm>
            <a:off x="7035799" y="5485537"/>
            <a:ext cx="458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6651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 &#10;تسسفا- ">
            <a:extLst>
              <a:ext uri="{FF2B5EF4-FFF2-40B4-BE49-F238E27FC236}">
                <a16:creationId xmlns:a16="http://schemas.microsoft.com/office/drawing/2014/main" id="{C899F99D-4048-5E76-473A-3853D9A73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04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lle&amp;org— ">
            <a:extLst>
              <a:ext uri="{FF2B5EF4-FFF2-40B4-BE49-F238E27FC236}">
                <a16:creationId xmlns:a16="http://schemas.microsoft.com/office/drawing/2014/main" id="{1DAA3A87-EC42-DA4C-E67B-B9A0D3569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8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72F20-BE96-312A-CBDC-306D8243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1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%@프이3!0까g ">
            <a:extLst>
              <a:ext uri="{FF2B5EF4-FFF2-40B4-BE49-F238E27FC236}">
                <a16:creationId xmlns:a16="http://schemas.microsoft.com/office/drawing/2014/main" id="{FBB1BA2B-514F-1939-1F80-C563DA3DC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622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lZorg ">
            <a:extLst>
              <a:ext uri="{FF2B5EF4-FFF2-40B4-BE49-F238E27FC236}">
                <a16:creationId xmlns:a16="http://schemas.microsoft.com/office/drawing/2014/main" id="{D2AFBD90-E827-2964-6AD2-803A02767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1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362FE-0377-C71B-8BDC-41F7C25E1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" r="74945" b="744"/>
          <a:stretch/>
        </p:blipFill>
        <p:spPr>
          <a:xfrm>
            <a:off x="893737" y="67733"/>
            <a:ext cx="3060196" cy="67267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F8F07E-1062-B0FD-95B0-69C02EB50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8" t="990" r="50044" b="744"/>
          <a:stretch/>
        </p:blipFill>
        <p:spPr>
          <a:xfrm>
            <a:off x="4656666" y="67733"/>
            <a:ext cx="2878667" cy="6726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B1B8FC-0E79-1866-04C0-231EA8D64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65" t="990" r="23641" b="744"/>
          <a:stretch/>
        </p:blipFill>
        <p:spPr>
          <a:xfrm>
            <a:off x="8154689" y="67733"/>
            <a:ext cx="3101744" cy="67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3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0C3AD-1476-432E-B1CB-B1D87766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6" y="1"/>
            <a:ext cx="10515600" cy="886120"/>
          </a:xfrm>
        </p:spPr>
        <p:txBody>
          <a:bodyPr>
            <a:normAutofit/>
          </a:bodyPr>
          <a:lstStyle/>
          <a:p>
            <a:r>
              <a:rPr lang="en-US" sz="3600" dirty="0"/>
              <a:t>Do students actually </a:t>
            </a:r>
            <a:r>
              <a:rPr lang="en-US" sz="3600" dirty="0">
                <a:solidFill>
                  <a:schemeClr val="accent3"/>
                </a:solidFill>
              </a:rPr>
              <a:t>read</a:t>
            </a:r>
            <a:r>
              <a:rPr lang="en-US" sz="3600" dirty="0"/>
              <a:t> our feedback?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FFB85-5F98-4B16-BD37-60CCF52FC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7" y="961534"/>
            <a:ext cx="5548194" cy="55571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055546D-F3BD-4F84-BD04-85447DAE0AD6}"/>
              </a:ext>
            </a:extLst>
          </p:cNvPr>
          <p:cNvGrpSpPr>
            <a:grpSpLocks noChangeAspect="1"/>
          </p:cNvGrpSpPr>
          <p:nvPr/>
        </p:nvGrpSpPr>
        <p:grpSpPr>
          <a:xfrm>
            <a:off x="6739807" y="2241818"/>
            <a:ext cx="4724041" cy="3244582"/>
            <a:chOff x="6928886" y="2191301"/>
            <a:chExt cx="2905530" cy="19955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6D6451D-2A8E-4B9B-9D9F-DC9DB1B1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8886" y="2191301"/>
              <a:ext cx="2905530" cy="53347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22C6CD5-A639-471B-978C-14EBAB93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8886" y="2700780"/>
              <a:ext cx="2905530" cy="1486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48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96E2C24-A916-8113-43B7-B023649A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solution: students grade their own homework.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2AF6FE-AD4B-A1D5-297F-2E937A506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Design principles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175CEF-5C9B-8C4C-ED4B-8F07803902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Accountability and ownership</a:t>
            </a:r>
          </a:p>
          <a:p>
            <a:pPr>
              <a:lnSpc>
                <a:spcPct val="150000"/>
              </a:lnSpc>
            </a:pPr>
            <a:r>
              <a:rPr lang="en-US" dirty="0"/>
              <a:t>Consistency and reliability</a:t>
            </a:r>
          </a:p>
          <a:p>
            <a:pPr>
              <a:lnSpc>
                <a:spcPct val="150000"/>
              </a:lnSpc>
            </a:pPr>
            <a:r>
              <a:rPr lang="en-US" dirty="0"/>
              <a:t>Integrity</a:t>
            </a:r>
          </a:p>
          <a:p>
            <a:pPr>
              <a:lnSpc>
                <a:spcPct val="150000"/>
              </a:lnSpc>
            </a:pPr>
            <a:r>
              <a:rPr lang="en-US" dirty="0"/>
              <a:t>Timeliness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788F7A0-D4DF-721D-73DB-68B443AD7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3"/>
                </a:solidFill>
              </a:rPr>
              <a:t>Metrics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FDFB6F1-3514-4A6D-B728-F5109C878F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Grading accuracy</a:t>
            </a:r>
          </a:p>
          <a:p>
            <a:pPr>
              <a:lnSpc>
                <a:spcPct val="150000"/>
              </a:lnSpc>
            </a:pPr>
            <a:r>
              <a:rPr lang="en-US" dirty="0"/>
              <a:t>Metacognitive behaviors</a:t>
            </a:r>
          </a:p>
          <a:p>
            <a:pPr>
              <a:lnSpc>
                <a:spcPct val="150000"/>
              </a:lnSpc>
            </a:pPr>
            <a:r>
              <a:rPr lang="en-US" dirty="0"/>
              <a:t>Attitudes and workload</a:t>
            </a:r>
          </a:p>
        </p:txBody>
      </p:sp>
    </p:spTree>
    <p:extLst>
      <p:ext uri="{BB962C8B-B14F-4D97-AF65-F5344CB8AC3E}">
        <p14:creationId xmlns:p14="http://schemas.microsoft.com/office/powerpoint/2010/main" val="393370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9" grpId="0" build="p"/>
      <p:bldP spid="12" grpId="0" build="p"/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8CAD-745E-C81A-F1BF-9A796B17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F1321D-01CC-7BA7-558F-3B54B78C7AB1}"/>
              </a:ext>
            </a:extLst>
          </p:cNvPr>
          <p:cNvCxnSpPr>
            <a:cxnSpLocks/>
          </p:cNvCxnSpPr>
          <p:nvPr/>
        </p:nvCxnSpPr>
        <p:spPr>
          <a:xfrm>
            <a:off x="0" y="3194204"/>
            <a:ext cx="114247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55B45E2-AF2C-0DA0-EC6D-08D250D9629C}"/>
              </a:ext>
            </a:extLst>
          </p:cNvPr>
          <p:cNvSpPr/>
          <p:nvPr/>
        </p:nvSpPr>
        <p:spPr>
          <a:xfrm>
            <a:off x="2627580" y="4004443"/>
            <a:ext cx="1371600" cy="6858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Assign homework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31FDB2-0719-E51B-1E1B-B024D1F8E93A}"/>
              </a:ext>
            </a:extLst>
          </p:cNvPr>
          <p:cNvSpPr/>
          <p:nvPr/>
        </p:nvSpPr>
        <p:spPr>
          <a:xfrm>
            <a:off x="4271150" y="1821353"/>
            <a:ext cx="1371600" cy="685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Submit homework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8A2A3A-5888-2193-D21A-230C00FCEBCF}"/>
              </a:ext>
            </a:extLst>
          </p:cNvPr>
          <p:cNvSpPr/>
          <p:nvPr/>
        </p:nvSpPr>
        <p:spPr>
          <a:xfrm>
            <a:off x="5422022" y="4008922"/>
            <a:ext cx="1371600" cy="6858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Post solutions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98B5D-8D71-FAC3-AC0D-1D36C43EA92E}"/>
              </a:ext>
            </a:extLst>
          </p:cNvPr>
          <p:cNvSpPr/>
          <p:nvPr/>
        </p:nvSpPr>
        <p:spPr>
          <a:xfrm>
            <a:off x="6340372" y="1821353"/>
            <a:ext cx="1597573" cy="685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Begin self-evaluation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51BD0A-FAF2-0100-6C5F-3B4BDA9D7A6F}"/>
              </a:ext>
            </a:extLst>
          </p:cNvPr>
          <p:cNvSpPr/>
          <p:nvPr/>
        </p:nvSpPr>
        <p:spPr>
          <a:xfrm>
            <a:off x="8395144" y="1821353"/>
            <a:ext cx="914400" cy="685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Quiz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11979D-3615-A7A2-48DC-33550C4B0FA1}"/>
              </a:ext>
            </a:extLst>
          </p:cNvPr>
          <p:cNvSpPr/>
          <p:nvPr/>
        </p:nvSpPr>
        <p:spPr>
          <a:xfrm>
            <a:off x="8491702" y="4004443"/>
            <a:ext cx="1597573" cy="6858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Random cross-check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152C48-9DC8-3252-079B-E6E6653CE1E5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313379" y="3194204"/>
            <a:ext cx="1" cy="810239"/>
          </a:xfrm>
          <a:prstGeom prst="line">
            <a:avLst/>
          </a:prstGeom>
          <a:ln>
            <a:tailEnd type="oval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AF35-12DF-0FCE-8E23-63818D55F63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956950" y="2507153"/>
            <a:ext cx="0" cy="687051"/>
          </a:xfrm>
          <a:prstGeom prst="line">
            <a:avLst/>
          </a:prstGeom>
          <a:ln>
            <a:solidFill>
              <a:schemeClr val="accent6"/>
            </a:solidFill>
            <a:tailEnd type="oval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6990A3-4F8F-4940-21E4-7481CBD6E9B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095999" y="3194204"/>
            <a:ext cx="11823" cy="814718"/>
          </a:xfrm>
          <a:prstGeom prst="line">
            <a:avLst/>
          </a:prstGeom>
          <a:ln>
            <a:tailEnd type="oval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44EC59-E66B-3A65-4CB1-D39FD803987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139159" y="2507153"/>
            <a:ext cx="0" cy="687051"/>
          </a:xfrm>
          <a:prstGeom prst="line">
            <a:avLst/>
          </a:prstGeom>
          <a:ln>
            <a:solidFill>
              <a:schemeClr val="accent6"/>
            </a:solidFill>
            <a:tailEnd type="oval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11A7A9-3CC9-0532-5771-98780DADF8F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852344" y="2507153"/>
            <a:ext cx="0" cy="687051"/>
          </a:xfrm>
          <a:prstGeom prst="line">
            <a:avLst/>
          </a:prstGeom>
          <a:ln>
            <a:solidFill>
              <a:schemeClr val="accent6"/>
            </a:solidFill>
            <a:tailEnd type="oval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69F7BB-1494-6F77-9703-D083AC080921}"/>
              </a:ext>
            </a:extLst>
          </p:cNvPr>
          <p:cNvCxnSpPr>
            <a:cxnSpLocks/>
          </p:cNvCxnSpPr>
          <p:nvPr/>
        </p:nvCxnSpPr>
        <p:spPr>
          <a:xfrm flipV="1">
            <a:off x="9817651" y="3194204"/>
            <a:ext cx="0" cy="810239"/>
          </a:xfrm>
          <a:prstGeom prst="line">
            <a:avLst/>
          </a:prstGeom>
          <a:ln>
            <a:tailEnd type="oval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66A60AD-4712-797A-0AE4-A37875D6B8CB}"/>
              </a:ext>
            </a:extLst>
          </p:cNvPr>
          <p:cNvSpPr/>
          <p:nvPr/>
        </p:nvSpPr>
        <p:spPr>
          <a:xfrm>
            <a:off x="10290935" y="4004443"/>
            <a:ext cx="1597573" cy="6858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Post final scores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553902-800E-45DA-1345-AE4CE7BE59A9}"/>
              </a:ext>
            </a:extLst>
          </p:cNvPr>
          <p:cNvCxnSpPr>
            <a:cxnSpLocks/>
          </p:cNvCxnSpPr>
          <p:nvPr/>
        </p:nvCxnSpPr>
        <p:spPr>
          <a:xfrm flipV="1">
            <a:off x="10546475" y="3194204"/>
            <a:ext cx="0" cy="810239"/>
          </a:xfrm>
          <a:prstGeom prst="line">
            <a:avLst/>
          </a:prstGeom>
          <a:ln>
            <a:tailEnd type="oval" w="lg" len="lg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9BE83FC-CA66-DE3F-5567-53866106FB6E}"/>
              </a:ext>
            </a:extLst>
          </p:cNvPr>
          <p:cNvSpPr txBox="1"/>
          <p:nvPr/>
        </p:nvSpPr>
        <p:spPr>
          <a:xfrm>
            <a:off x="528337" y="1933420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Student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0E5773-96BE-4180-9DB5-61FD723F9702}"/>
              </a:ext>
            </a:extLst>
          </p:cNvPr>
          <p:cNvSpPr txBox="1"/>
          <p:nvPr/>
        </p:nvSpPr>
        <p:spPr>
          <a:xfrm>
            <a:off x="515401" y="4116509"/>
            <a:ext cx="1487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Instructor</a:t>
            </a:r>
          </a:p>
        </p:txBody>
      </p:sp>
      <p:pic>
        <p:nvPicPr>
          <p:cNvPr id="50" name="Picture 4" descr="Canvas Updates The Rich Content Editor Interface! - ID Team">
            <a:extLst>
              <a:ext uri="{FF2B5EF4-FFF2-40B4-BE49-F238E27FC236}">
                <a16:creationId xmlns:a16="http://schemas.microsoft.com/office/drawing/2014/main" id="{C2AFDB6C-2451-9D3F-4F5C-FD37AC332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73" y="4802131"/>
            <a:ext cx="1132813" cy="93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Gradescope | Academic Technology for FAS">
            <a:extLst>
              <a:ext uri="{FF2B5EF4-FFF2-40B4-BE49-F238E27FC236}">
                <a16:creationId xmlns:a16="http://schemas.microsoft.com/office/drawing/2014/main" id="{188719C0-8478-935B-3673-C12E7DC3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3" y="729815"/>
            <a:ext cx="1132813" cy="11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Canvas Updates The Rich Content Editor Interface! - ID Team">
            <a:extLst>
              <a:ext uri="{FF2B5EF4-FFF2-40B4-BE49-F238E27FC236}">
                <a16:creationId xmlns:a16="http://schemas.microsoft.com/office/drawing/2014/main" id="{27A4FB46-7486-1F53-0628-6C15B2B92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593" y="4808893"/>
            <a:ext cx="1132813" cy="93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Gradescope | Academic Technology for FAS">
            <a:extLst>
              <a:ext uri="{FF2B5EF4-FFF2-40B4-BE49-F238E27FC236}">
                <a16:creationId xmlns:a16="http://schemas.microsoft.com/office/drawing/2014/main" id="{3758858D-8FCD-C0C6-178C-6C276CEC8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081" y="4697803"/>
            <a:ext cx="1132813" cy="11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anvas Updates The Rich Content Editor Interface! - ID Team">
            <a:extLst>
              <a:ext uri="{FF2B5EF4-FFF2-40B4-BE49-F238E27FC236}">
                <a16:creationId xmlns:a16="http://schemas.microsoft.com/office/drawing/2014/main" id="{E100908C-5553-3C05-D153-6BF646E47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314" y="4802131"/>
            <a:ext cx="1132813" cy="93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Canvas Updates The Rich Content Editor Interface! - ID Team">
            <a:extLst>
              <a:ext uri="{FF2B5EF4-FFF2-40B4-BE49-F238E27FC236}">
                <a16:creationId xmlns:a16="http://schemas.microsoft.com/office/drawing/2014/main" id="{DD7738C9-7F9A-E978-7491-DBFA8A26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51" y="830238"/>
            <a:ext cx="1132813" cy="93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Arrow: Right 65">
            <a:extLst>
              <a:ext uri="{FF2B5EF4-FFF2-40B4-BE49-F238E27FC236}">
                <a16:creationId xmlns:a16="http://schemas.microsoft.com/office/drawing/2014/main" id="{1DC0D60A-54D8-0B78-DF9C-9AFC68C90D8A}"/>
              </a:ext>
            </a:extLst>
          </p:cNvPr>
          <p:cNvSpPr/>
          <p:nvPr/>
        </p:nvSpPr>
        <p:spPr>
          <a:xfrm>
            <a:off x="9956742" y="5115424"/>
            <a:ext cx="545882" cy="297569"/>
          </a:xfrm>
          <a:prstGeom prst="rightArrow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F70D1B-1894-33A5-AED5-AE7A8BE41419}"/>
              </a:ext>
            </a:extLst>
          </p:cNvPr>
          <p:cNvSpPr txBox="1"/>
          <p:nvPr/>
        </p:nvSpPr>
        <p:spPr>
          <a:xfrm>
            <a:off x="9603422" y="5801227"/>
            <a:ext cx="125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API</a:t>
            </a:r>
          </a:p>
        </p:txBody>
      </p:sp>
    </p:spTree>
    <p:extLst>
      <p:ext uri="{BB962C8B-B14F-4D97-AF65-F5344CB8AC3E}">
        <p14:creationId xmlns:p14="http://schemas.microsoft.com/office/powerpoint/2010/main" val="318195052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6660-DA37-0074-92F1-DDEEF708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rubric improves reliability and accuracy.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560B52-F9B3-E423-19C8-16E585686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386713"/>
              </p:ext>
            </p:extLst>
          </p:nvPr>
        </p:nvGraphicFramePr>
        <p:xfrm>
          <a:off x="844660" y="1011115"/>
          <a:ext cx="10852260" cy="538968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713065">
                  <a:extLst>
                    <a:ext uri="{9D8B030D-6E8A-4147-A177-3AD203B41FA5}">
                      <a16:colId xmlns:a16="http://schemas.microsoft.com/office/drawing/2014/main" val="3149793946"/>
                    </a:ext>
                  </a:extLst>
                </a:gridCol>
                <a:gridCol w="2713065">
                  <a:extLst>
                    <a:ext uri="{9D8B030D-6E8A-4147-A177-3AD203B41FA5}">
                      <a16:colId xmlns:a16="http://schemas.microsoft.com/office/drawing/2014/main" val="2580182151"/>
                    </a:ext>
                  </a:extLst>
                </a:gridCol>
                <a:gridCol w="2713065">
                  <a:extLst>
                    <a:ext uri="{9D8B030D-6E8A-4147-A177-3AD203B41FA5}">
                      <a16:colId xmlns:a16="http://schemas.microsoft.com/office/drawing/2014/main" val="2686048248"/>
                    </a:ext>
                  </a:extLst>
                </a:gridCol>
                <a:gridCol w="2713065">
                  <a:extLst>
                    <a:ext uri="{9D8B030D-6E8A-4147-A177-3AD203B41FA5}">
                      <a16:colId xmlns:a16="http://schemas.microsoft.com/office/drawing/2014/main" val="1727168491"/>
                    </a:ext>
                  </a:extLst>
                </a:gridCol>
              </a:tblGrid>
              <a:tr h="428125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822579"/>
                  </a:ext>
                </a:extLst>
              </a:tr>
              <a:tr h="105565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Diagram(s)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Clear, correct, labeled diagram with all key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Incorrect diagram, and/or missing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Missing diagrams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228059"/>
                  </a:ext>
                </a:extLst>
              </a:tr>
              <a:tr h="137234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Equations and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 equations/laws presented in variable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Equations present, but don’t match diagram or solution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Missing, incorrect, or incomplete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361277"/>
                  </a:ext>
                </a:extLst>
              </a:tr>
              <a:tr h="73895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Solution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 method, neatly documented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Incomplete or incorrect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Missing or unclear 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842817"/>
                  </a:ext>
                </a:extLst>
              </a:tr>
              <a:tr h="73895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Calculations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Error-free and neat. Includes correct units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Missing or incorrect units, or minor errors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Significant errors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6389996"/>
                  </a:ext>
                </a:extLst>
              </a:tr>
              <a:tr h="105565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Communication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Clear work and relevant reflection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Readable work with marginally-relevant reflection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Messy or missing reflection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879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0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C37E-F9B5-C6FC-5E4A-98D4E5BC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Students’ self-scores are </a:t>
            </a:r>
            <a:r>
              <a:rPr lang="en-US" i="1" dirty="0"/>
              <a:t>mostly</a:t>
            </a:r>
            <a:r>
              <a:rPr lang="en-US" dirty="0"/>
              <a:t> </a:t>
            </a:r>
            <a:r>
              <a:rPr lang="en-US" b="1" dirty="0">
                <a:solidFill>
                  <a:schemeClr val="accent3"/>
                </a:solidFill>
              </a:rPr>
              <a:t>accurate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unbiased</a:t>
            </a:r>
            <a:r>
              <a:rPr lang="en-US" dirty="0"/>
              <a:t>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3DF365-6A19-1094-D26C-E06C25C770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072207"/>
              </p:ext>
            </p:extLst>
          </p:nvPr>
        </p:nvGraphicFramePr>
        <p:xfrm>
          <a:off x="1326995" y="869794"/>
          <a:ext cx="9489688" cy="5988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949E60-FAA9-86B8-28C6-7BB281142EBF}"/>
              </a:ext>
            </a:extLst>
          </p:cNvPr>
          <p:cNvSpPr txBox="1"/>
          <p:nvPr/>
        </p:nvSpPr>
        <p:spPr>
          <a:xfrm>
            <a:off x="4825792" y="1414731"/>
            <a:ext cx="1246047" cy="461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Outliers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5E6FB-6C2A-9F41-1CCC-338904153D62}"/>
              </a:ext>
            </a:extLst>
          </p:cNvPr>
          <p:cNvSpPr txBox="1"/>
          <p:nvPr/>
        </p:nvSpPr>
        <p:spPr>
          <a:xfrm rot="19704385">
            <a:off x="4886007" y="2989168"/>
            <a:ext cx="1837234" cy="461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Positive bias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9F09C2-5A97-E4E2-620D-9FAAB0304484}"/>
              </a:ext>
            </a:extLst>
          </p:cNvPr>
          <p:cNvSpPr txBox="1"/>
          <p:nvPr/>
        </p:nvSpPr>
        <p:spPr>
          <a:xfrm rot="19704385">
            <a:off x="4876490" y="4418581"/>
            <a:ext cx="1965666" cy="4616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Negative bias</a:t>
            </a:r>
          </a:p>
        </p:txBody>
      </p:sp>
    </p:spTree>
    <p:extLst>
      <p:ext uri="{BB962C8B-B14F-4D97-AF65-F5344CB8AC3E}">
        <p14:creationId xmlns:p14="http://schemas.microsoft.com/office/powerpoint/2010/main" val="3645321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6D77-52AE-114B-EFF5-6110A39F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Students’ self-scores are </a:t>
            </a:r>
            <a:r>
              <a:rPr lang="en-US" i="1" dirty="0"/>
              <a:t>mostly</a:t>
            </a:r>
            <a:r>
              <a:rPr lang="en-US" dirty="0"/>
              <a:t> </a:t>
            </a:r>
            <a:r>
              <a:rPr lang="en-US" b="1" dirty="0">
                <a:solidFill>
                  <a:schemeClr val="accent3"/>
                </a:solidFill>
              </a:rPr>
              <a:t>accurate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3"/>
                </a:solidFill>
              </a:rPr>
              <a:t>unbiased</a:t>
            </a:r>
            <a:r>
              <a:rPr lang="en-US" dirty="0"/>
              <a:t>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BFE7F2-9484-2A44-49FD-FEB6BB077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796586"/>
              </p:ext>
            </p:extLst>
          </p:nvPr>
        </p:nvGraphicFramePr>
        <p:xfrm>
          <a:off x="0" y="1011114"/>
          <a:ext cx="11586117" cy="5846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46616D51-3F0F-35D5-A1F8-27D23A1E46F9}"/>
              </a:ext>
            </a:extLst>
          </p:cNvPr>
          <p:cNvSpPr/>
          <p:nvPr/>
        </p:nvSpPr>
        <p:spPr>
          <a:xfrm rot="16200000">
            <a:off x="4560850" y="2967082"/>
            <a:ext cx="351264" cy="57596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4E064D0-FE41-829A-01CA-9CFD29E750C4}"/>
              </a:ext>
            </a:extLst>
          </p:cNvPr>
          <p:cNvSpPr/>
          <p:nvPr/>
        </p:nvSpPr>
        <p:spPr>
          <a:xfrm rot="16200000">
            <a:off x="9425569" y="4148182"/>
            <a:ext cx="351265" cy="339740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723287-7807-1836-8206-FCE0EA7C00C9}"/>
              </a:ext>
            </a:extLst>
          </p:cNvPr>
          <p:cNvCxnSpPr>
            <a:cxnSpLocks/>
          </p:cNvCxnSpPr>
          <p:nvPr/>
        </p:nvCxnSpPr>
        <p:spPr>
          <a:xfrm>
            <a:off x="7755772" y="1177871"/>
            <a:ext cx="0" cy="401406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16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7350-538F-FEB6-7BAA-4E90AF0C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Self-grading leads to increased </a:t>
            </a:r>
            <a:r>
              <a:rPr lang="en-US" b="1" dirty="0">
                <a:solidFill>
                  <a:schemeClr val="accent3"/>
                </a:solidFill>
              </a:rPr>
              <a:t>metacognitive activity</a:t>
            </a:r>
            <a:r>
              <a:rPr lang="en-US" dirty="0">
                <a:solidFill>
                  <a:schemeClr val="accent3"/>
                </a:solidFill>
              </a:rPr>
              <a:t>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E94DA75-892C-E535-B063-CCD1304C5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740270"/>
              </p:ext>
            </p:extLst>
          </p:nvPr>
        </p:nvGraphicFramePr>
        <p:xfrm>
          <a:off x="254524" y="1011115"/>
          <a:ext cx="11767491" cy="5483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2994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 Custom">
      <a:dk1>
        <a:sysClr val="windowText" lastClr="000000"/>
      </a:dk1>
      <a:lt1>
        <a:sysClr val="window" lastClr="FFFFFF"/>
      </a:lt1>
      <a:dk2>
        <a:srgbClr val="32006E"/>
      </a:dk2>
      <a:lt2>
        <a:srgbClr val="E8E8E8"/>
      </a:lt2>
      <a:accent1>
        <a:srgbClr val="AADB1E"/>
      </a:accent1>
      <a:accent2>
        <a:srgbClr val="2AD2C9"/>
      </a:accent2>
      <a:accent3>
        <a:srgbClr val="E93CAC"/>
      </a:accent3>
      <a:accent4>
        <a:srgbClr val="C5B4E3"/>
      </a:accent4>
      <a:accent5>
        <a:srgbClr val="FFC700"/>
      </a:accent5>
      <a:accent6>
        <a:srgbClr val="85754D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3225</TotalTime>
  <Words>635</Words>
  <Application>Microsoft Office PowerPoint</Application>
  <PresentationFormat>Widescreen</PresentationFormat>
  <Paragraphs>132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docs-Roboto</vt:lpstr>
      <vt:lpstr>Gill Sans Medium</vt:lpstr>
      <vt:lpstr>TimesNewRomanPSMT</vt:lpstr>
      <vt:lpstr>Office Theme</vt:lpstr>
      <vt:lpstr>PowerPoint Presentation</vt:lpstr>
      <vt:lpstr>PowerPoint Presentation</vt:lpstr>
      <vt:lpstr>Do students actually read our feedback?</vt:lpstr>
      <vt:lpstr>Our solution: students grade their own homework.</vt:lpstr>
      <vt:lpstr>Timeline</vt:lpstr>
      <vt:lpstr>Structured rubric improves reliability and accuracy.</vt:lpstr>
      <vt:lpstr>Students’ self-scores are mostly accurate and unbiased.</vt:lpstr>
      <vt:lpstr>Students’ self-scores are mostly accurate and unbiased.</vt:lpstr>
      <vt:lpstr>Self-grading leads to increased metacognitive activity.</vt:lpstr>
      <vt:lpstr>Students recognize the value of self-grading</vt:lpstr>
      <vt:lpstr>Questions? Comments? Suggestions?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Ford</dc:creator>
  <cp:lastModifiedBy>Matt Ford</cp:lastModifiedBy>
  <cp:revision>1</cp:revision>
  <dcterms:created xsi:type="dcterms:W3CDTF">2024-06-17T17:18:08Z</dcterms:created>
  <dcterms:modified xsi:type="dcterms:W3CDTF">2024-06-26T16:18:15Z</dcterms:modified>
</cp:coreProperties>
</file>